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83" r:id="rId2"/>
  </p:sldMasterIdLst>
  <p:notesMasterIdLst>
    <p:notesMasterId r:id="rId26"/>
  </p:notesMasterIdLst>
  <p:sldIdLst>
    <p:sldId id="256" r:id="rId3"/>
    <p:sldId id="257" r:id="rId4"/>
    <p:sldId id="258" r:id="rId5"/>
    <p:sldId id="270" r:id="rId6"/>
    <p:sldId id="271" r:id="rId7"/>
    <p:sldId id="259" r:id="rId8"/>
    <p:sldId id="272" r:id="rId9"/>
    <p:sldId id="273" r:id="rId10"/>
    <p:sldId id="275" r:id="rId11"/>
    <p:sldId id="274" r:id="rId12"/>
    <p:sldId id="278" r:id="rId13"/>
    <p:sldId id="279" r:id="rId14"/>
    <p:sldId id="280" r:id="rId15"/>
    <p:sldId id="281" r:id="rId16"/>
    <p:sldId id="261" r:id="rId17"/>
    <p:sldId id="262" r:id="rId18"/>
    <p:sldId id="263" r:id="rId19"/>
    <p:sldId id="264" r:id="rId20"/>
    <p:sldId id="265" r:id="rId21"/>
    <p:sldId id="266" r:id="rId22"/>
    <p:sldId id="267" r:id="rId23"/>
    <p:sldId id="268" r:id="rId24"/>
    <p:sldId id="269"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84">
          <p15:clr>
            <a:srgbClr val="A4A3A4"/>
          </p15:clr>
        </p15:guide>
        <p15:guide id="2" orient="horz" pos="3480">
          <p15:clr>
            <a:srgbClr val="A4A3A4"/>
          </p15:clr>
        </p15:guide>
        <p15:guide id="3" orient="horz" pos="1968">
          <p15:clr>
            <a:srgbClr val="A4A3A4"/>
          </p15:clr>
        </p15:guide>
        <p15:guide id="4"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xZJqL17ikKi2jg1anPOB0KOwl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78EFCB-02EC-4BCC-AF02-298F86E1B7E1}">
  <a:tblStyle styleId="{E878EFCB-02EC-4BCC-AF02-298F86E1B7E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7ED"/>
          </a:solidFill>
        </a:fill>
      </a:tcStyle>
    </a:wholeTbl>
    <a:band1H>
      <a:tcTxStyle/>
      <a:tcStyle>
        <a:tcBdr/>
        <a:fill>
          <a:solidFill>
            <a:srgbClr val="CCCCDA"/>
          </a:solidFill>
        </a:fill>
      </a:tcStyle>
    </a:band1H>
    <a:band2H>
      <a:tcTxStyle/>
      <a:tcStyle>
        <a:tcBdr/>
      </a:tcStyle>
    </a:band2H>
    <a:band1V>
      <a:tcTxStyle/>
      <a:tcStyle>
        <a:tcBdr/>
        <a:fill>
          <a:solidFill>
            <a:srgbClr val="CCCCD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guide orient="horz" pos="1584"/>
        <p:guide orient="horz" pos="3480"/>
        <p:guide orient="horz" pos="196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00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27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15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1 - light layout">
  <p:cSld name="Cover 1 - light layout">
    <p:spTree>
      <p:nvGrpSpPr>
        <p:cNvPr id="1" name="Shape 14"/>
        <p:cNvGrpSpPr/>
        <p:nvPr/>
      </p:nvGrpSpPr>
      <p:grpSpPr>
        <a:xfrm>
          <a:off x="0" y="0"/>
          <a:ext cx="0" cy="0"/>
          <a:chOff x="0" y="0"/>
          <a:chExt cx="0" cy="0"/>
        </a:xfrm>
      </p:grpSpPr>
      <p:pic>
        <p:nvPicPr>
          <p:cNvPr id="15" name="Google Shape;15;p16"/>
          <p:cNvPicPr preferRelativeResize="0"/>
          <p:nvPr/>
        </p:nvPicPr>
        <p:blipFill rotWithShape="1">
          <a:blip r:embed="rId2">
            <a:alphaModFix/>
          </a:blip>
          <a:srcRect l="402" t="430" r="804" b="461"/>
          <a:stretch/>
        </p:blipFill>
        <p:spPr>
          <a:xfrm>
            <a:off x="49619" y="0"/>
            <a:ext cx="12153014" cy="6858000"/>
          </a:xfrm>
          <a:prstGeom prst="rect">
            <a:avLst/>
          </a:prstGeom>
          <a:noFill/>
          <a:ln>
            <a:noFill/>
          </a:ln>
        </p:spPr>
      </p:pic>
      <p:sp>
        <p:nvSpPr>
          <p:cNvPr id="16" name="Google Shape;16;p16"/>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6"/>
          <p:cNvSpPr txBox="1">
            <a:spLocks noGrp="1"/>
          </p:cNvSpPr>
          <p:nvPr>
            <p:ph type="ctrTitle"/>
          </p:nvPr>
        </p:nvSpPr>
        <p:spPr>
          <a:xfrm>
            <a:off x="1042416" y="2105094"/>
            <a:ext cx="4013200" cy="1828469"/>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3600"/>
              <a:buFont typeface="Arial"/>
              <a:buNone/>
              <a:defRPr sz="36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6"/>
          <p:cNvSpPr txBox="1">
            <a:spLocks noGrp="1"/>
          </p:cNvSpPr>
          <p:nvPr>
            <p:ph type="subTitle" idx="1"/>
          </p:nvPr>
        </p:nvSpPr>
        <p:spPr>
          <a:xfrm>
            <a:off x="1042989" y="4187952"/>
            <a:ext cx="4014215"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6"/>
          <p:cNvSpPr txBox="1">
            <a:spLocks noGrp="1"/>
          </p:cNvSpPr>
          <p:nvPr>
            <p:ph type="body" idx="2"/>
          </p:nvPr>
        </p:nvSpPr>
        <p:spPr>
          <a:xfrm>
            <a:off x="1042416" y="5289745"/>
            <a:ext cx="4013178" cy="365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16"/>
          <p:cNvPicPr preferRelativeResize="0"/>
          <p:nvPr/>
        </p:nvPicPr>
        <p:blipFill rotWithShape="1">
          <a:blip r:embed="rId3">
            <a:alphaModFix/>
          </a:blip>
          <a:srcRect/>
          <a:stretch/>
        </p:blipFill>
        <p:spPr>
          <a:xfrm>
            <a:off x="472758" y="381864"/>
            <a:ext cx="2067983" cy="620394"/>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1 - gradient 3">
  <p:cSld name="Divider 1 - gradient 3">
    <p:spTree>
      <p:nvGrpSpPr>
        <p:cNvPr id="1" name="Shape 71"/>
        <p:cNvGrpSpPr/>
        <p:nvPr/>
      </p:nvGrpSpPr>
      <p:grpSpPr>
        <a:xfrm>
          <a:off x="0" y="0"/>
          <a:ext cx="0" cy="0"/>
          <a:chOff x="0" y="0"/>
          <a:chExt cx="0" cy="0"/>
        </a:xfrm>
      </p:grpSpPr>
      <p:pic>
        <p:nvPicPr>
          <p:cNvPr id="72" name="Google Shape;72;p28"/>
          <p:cNvPicPr preferRelativeResize="0"/>
          <p:nvPr/>
        </p:nvPicPr>
        <p:blipFill rotWithShape="1">
          <a:blip r:embed="rId2">
            <a:alphaModFix/>
          </a:blip>
          <a:srcRect/>
          <a:stretch/>
        </p:blipFill>
        <p:spPr>
          <a:xfrm>
            <a:off x="-1" y="-5693"/>
            <a:ext cx="12202121" cy="6863693"/>
          </a:xfrm>
          <a:prstGeom prst="rect">
            <a:avLst/>
          </a:prstGeom>
          <a:noFill/>
          <a:ln>
            <a:noFill/>
          </a:ln>
        </p:spPr>
      </p:pic>
      <p:pic>
        <p:nvPicPr>
          <p:cNvPr id="73" name="Google Shape;73;p28"/>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74" name="Google Shape;74;p28"/>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p28"/>
          <p:cNvSpPr txBox="1">
            <a:spLocks noGrp="1"/>
          </p:cNvSpPr>
          <p:nvPr>
            <p:ph type="ctrTitle"/>
          </p:nvPr>
        </p:nvSpPr>
        <p:spPr>
          <a:xfrm>
            <a:off x="1042416" y="2036802"/>
            <a:ext cx="938174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 name="Google Shape;77;p28"/>
          <p:cNvPicPr preferRelativeResize="0"/>
          <p:nvPr/>
        </p:nvPicPr>
        <p:blipFill rotWithShape="1">
          <a:blip r:embed="rId4">
            <a:alphaModFix/>
          </a:blip>
          <a:srcRect/>
          <a:stretch/>
        </p:blipFill>
        <p:spPr>
          <a:xfrm>
            <a:off x="10482419" y="6352479"/>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2 - gradient 1">
  <p:cSld name="Divider 2 - gradient 1">
    <p:spTree>
      <p:nvGrpSpPr>
        <p:cNvPr id="1" name="Shape 78"/>
        <p:cNvGrpSpPr/>
        <p:nvPr/>
      </p:nvGrpSpPr>
      <p:grpSpPr>
        <a:xfrm>
          <a:off x="0" y="0"/>
          <a:ext cx="0" cy="0"/>
          <a:chOff x="0" y="0"/>
          <a:chExt cx="0" cy="0"/>
        </a:xfrm>
      </p:grpSpPr>
      <p:pic>
        <p:nvPicPr>
          <p:cNvPr id="79" name="Google Shape;79;p29"/>
          <p:cNvPicPr preferRelativeResize="0"/>
          <p:nvPr/>
        </p:nvPicPr>
        <p:blipFill rotWithShape="1">
          <a:blip r:embed="rId2">
            <a:alphaModFix/>
          </a:blip>
          <a:srcRect l="5010" t="10638" r="15648"/>
          <a:stretch/>
        </p:blipFill>
        <p:spPr>
          <a:xfrm>
            <a:off x="0" y="-1"/>
            <a:ext cx="12192000" cy="6866021"/>
          </a:xfrm>
          <a:prstGeom prst="rect">
            <a:avLst/>
          </a:prstGeom>
          <a:noFill/>
          <a:ln>
            <a:noFill/>
          </a:ln>
        </p:spPr>
      </p:pic>
      <p:pic>
        <p:nvPicPr>
          <p:cNvPr id="80" name="Google Shape;80;p29"/>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81" name="Google Shape;81;p29"/>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3" name="Google Shape;83;p29"/>
          <p:cNvSpPr txBox="1">
            <a:spLocks noGrp="1"/>
          </p:cNvSpPr>
          <p:nvPr>
            <p:ph type="ctrTitle"/>
          </p:nvPr>
        </p:nvSpPr>
        <p:spPr>
          <a:xfrm>
            <a:off x="1042416" y="1812207"/>
            <a:ext cx="5172113" cy="2031325"/>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4" name="Google Shape;84;p29"/>
          <p:cNvPicPr preferRelativeResize="0"/>
          <p:nvPr/>
        </p:nvPicPr>
        <p:blipFill rotWithShape="1">
          <a:blip r:embed="rId4">
            <a:alphaModFix/>
          </a:blip>
          <a:srcRect/>
          <a:stretch/>
        </p:blipFill>
        <p:spPr>
          <a:xfrm>
            <a:off x="10468530" y="6352478"/>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2 - gradient 2">
  <p:cSld name="Divider 2 - gradient 2">
    <p:spTree>
      <p:nvGrpSpPr>
        <p:cNvPr id="1" name="Shape 85"/>
        <p:cNvGrpSpPr/>
        <p:nvPr/>
      </p:nvGrpSpPr>
      <p:grpSpPr>
        <a:xfrm>
          <a:off x="0" y="0"/>
          <a:ext cx="0" cy="0"/>
          <a:chOff x="0" y="0"/>
          <a:chExt cx="0" cy="0"/>
        </a:xfrm>
      </p:grpSpPr>
      <p:pic>
        <p:nvPicPr>
          <p:cNvPr id="86" name="Google Shape;86;p30"/>
          <p:cNvPicPr preferRelativeResize="0"/>
          <p:nvPr/>
        </p:nvPicPr>
        <p:blipFill rotWithShape="1">
          <a:blip r:embed="rId2">
            <a:alphaModFix/>
          </a:blip>
          <a:srcRect t="19098" r="11765" b="30862"/>
          <a:stretch/>
        </p:blipFill>
        <p:spPr>
          <a:xfrm>
            <a:off x="0" y="-1"/>
            <a:ext cx="12192000" cy="6914147"/>
          </a:xfrm>
          <a:prstGeom prst="rect">
            <a:avLst/>
          </a:prstGeom>
          <a:noFill/>
          <a:ln>
            <a:noFill/>
          </a:ln>
        </p:spPr>
      </p:pic>
      <p:pic>
        <p:nvPicPr>
          <p:cNvPr id="87" name="Google Shape;87;p30"/>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88" name="Google Shape;88;p30"/>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90" name="Google Shape;90;p30"/>
          <p:cNvSpPr txBox="1">
            <a:spLocks noGrp="1"/>
          </p:cNvSpPr>
          <p:nvPr>
            <p:ph type="ctrTitle"/>
          </p:nvPr>
        </p:nvSpPr>
        <p:spPr>
          <a:xfrm>
            <a:off x="1042416" y="1812207"/>
            <a:ext cx="5172113" cy="2031325"/>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1" name="Google Shape;91;p30"/>
          <p:cNvPicPr preferRelativeResize="0"/>
          <p:nvPr/>
        </p:nvPicPr>
        <p:blipFill rotWithShape="1">
          <a:blip r:embed="rId4">
            <a:alphaModFix/>
          </a:blip>
          <a:srcRect/>
          <a:stretch/>
        </p:blipFill>
        <p:spPr>
          <a:xfrm>
            <a:off x="10468530" y="6352478"/>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iple divide - gradient 1">
  <p:cSld name="Triple divide - gradient 1">
    <p:bg>
      <p:bgPr>
        <a:solidFill>
          <a:schemeClr val="lt2"/>
        </a:solidFill>
        <a:effectLst/>
      </p:bgPr>
    </p:bg>
    <p:spTree>
      <p:nvGrpSpPr>
        <p:cNvPr id="1" name="Shape 92"/>
        <p:cNvGrpSpPr/>
        <p:nvPr/>
      </p:nvGrpSpPr>
      <p:grpSpPr>
        <a:xfrm>
          <a:off x="0" y="0"/>
          <a:ext cx="0" cy="0"/>
          <a:chOff x="0" y="0"/>
          <a:chExt cx="0" cy="0"/>
        </a:xfrm>
      </p:grpSpPr>
      <p:pic>
        <p:nvPicPr>
          <p:cNvPr id="93" name="Google Shape;93;p31"/>
          <p:cNvPicPr preferRelativeResize="0"/>
          <p:nvPr/>
        </p:nvPicPr>
        <p:blipFill rotWithShape="1">
          <a:blip r:embed="rId2">
            <a:alphaModFix/>
          </a:blip>
          <a:srcRect l="15012" t="20935" r="6387" b="390"/>
          <a:stretch/>
        </p:blipFill>
        <p:spPr>
          <a:xfrm>
            <a:off x="11575" y="0"/>
            <a:ext cx="12180425" cy="6858000"/>
          </a:xfrm>
          <a:prstGeom prst="rect">
            <a:avLst/>
          </a:prstGeom>
          <a:noFill/>
          <a:ln>
            <a:noFill/>
          </a:ln>
        </p:spPr>
      </p:pic>
      <p:sp>
        <p:nvSpPr>
          <p:cNvPr id="94" name="Google Shape;94;p31"/>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6" name="Google Shape;96;p31"/>
          <p:cNvPicPr preferRelativeResize="0"/>
          <p:nvPr/>
        </p:nvPicPr>
        <p:blipFill rotWithShape="1">
          <a:blip r:embed="rId3">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iple divide - gradient 2">
  <p:cSld name="Triple divide - gradient 2">
    <p:bg>
      <p:bgPr>
        <a:solidFill>
          <a:schemeClr val="lt2"/>
        </a:solidFill>
        <a:effectLst/>
      </p:bgPr>
    </p:bg>
    <p:spTree>
      <p:nvGrpSpPr>
        <p:cNvPr id="1" name="Shape 97"/>
        <p:cNvGrpSpPr/>
        <p:nvPr/>
      </p:nvGrpSpPr>
      <p:grpSpPr>
        <a:xfrm>
          <a:off x="0" y="0"/>
          <a:ext cx="0" cy="0"/>
          <a:chOff x="0" y="0"/>
          <a:chExt cx="0" cy="0"/>
        </a:xfrm>
      </p:grpSpPr>
      <p:pic>
        <p:nvPicPr>
          <p:cNvPr id="98" name="Google Shape;98;p32"/>
          <p:cNvPicPr preferRelativeResize="0"/>
          <p:nvPr/>
        </p:nvPicPr>
        <p:blipFill rotWithShape="1">
          <a:blip r:embed="rId2">
            <a:alphaModFix/>
          </a:blip>
          <a:srcRect l="14690" t="21108" r="6420"/>
          <a:stretch/>
        </p:blipFill>
        <p:spPr>
          <a:xfrm>
            <a:off x="0" y="0"/>
            <a:ext cx="12192000" cy="6858000"/>
          </a:xfrm>
          <a:prstGeom prst="rect">
            <a:avLst/>
          </a:prstGeom>
          <a:noFill/>
          <a:ln>
            <a:noFill/>
          </a:ln>
        </p:spPr>
      </p:pic>
      <p:sp>
        <p:nvSpPr>
          <p:cNvPr id="99" name="Google Shape;99;p32"/>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2"/>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01" name="Google Shape;101;p32"/>
          <p:cNvPicPr preferRelativeResize="0"/>
          <p:nvPr/>
        </p:nvPicPr>
        <p:blipFill rotWithShape="1">
          <a:blip r:embed="rId3">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iple divide - gradient 3">
  <p:cSld name="Triple divide - gradient 3">
    <p:bg>
      <p:bgPr>
        <a:solidFill>
          <a:schemeClr val="lt2"/>
        </a:solidFill>
        <a:effectLst/>
      </p:bgPr>
    </p:bg>
    <p:spTree>
      <p:nvGrpSpPr>
        <p:cNvPr id="1" name="Shape 102"/>
        <p:cNvGrpSpPr/>
        <p:nvPr/>
      </p:nvGrpSpPr>
      <p:grpSpPr>
        <a:xfrm>
          <a:off x="0" y="0"/>
          <a:ext cx="0" cy="0"/>
          <a:chOff x="0" y="0"/>
          <a:chExt cx="0" cy="0"/>
        </a:xfrm>
      </p:grpSpPr>
      <p:pic>
        <p:nvPicPr>
          <p:cNvPr id="103" name="Google Shape;103;p33"/>
          <p:cNvPicPr preferRelativeResize="0"/>
          <p:nvPr/>
        </p:nvPicPr>
        <p:blipFill rotWithShape="1">
          <a:blip r:embed="rId2">
            <a:alphaModFix/>
          </a:blip>
          <a:srcRect l="16053" t="22108" r="6544" b="-1"/>
          <a:stretch/>
        </p:blipFill>
        <p:spPr>
          <a:xfrm>
            <a:off x="11575" y="0"/>
            <a:ext cx="12192000" cy="6872467"/>
          </a:xfrm>
          <a:prstGeom prst="rect">
            <a:avLst/>
          </a:prstGeom>
          <a:noFill/>
          <a:ln>
            <a:noFill/>
          </a:ln>
        </p:spPr>
      </p:pic>
      <p:sp>
        <p:nvSpPr>
          <p:cNvPr id="104" name="Google Shape;104;p33"/>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06" name="Google Shape;106;p33"/>
          <p:cNvPicPr preferRelativeResize="0"/>
          <p:nvPr/>
        </p:nvPicPr>
        <p:blipFill rotWithShape="1">
          <a:blip r:embed="rId3">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sic title and content - dark">
  <p:cSld name="Basic title and content - dark">
    <p:bg>
      <p:bgPr>
        <a:solidFill>
          <a:schemeClr val="dk2"/>
        </a:solidFill>
        <a:effectLst/>
      </p:bgPr>
    </p:bg>
    <p:spTree>
      <p:nvGrpSpPr>
        <p:cNvPr id="1" name="Shape 113"/>
        <p:cNvGrpSpPr/>
        <p:nvPr/>
      </p:nvGrpSpPr>
      <p:grpSpPr>
        <a:xfrm>
          <a:off x="0" y="0"/>
          <a:ext cx="0" cy="0"/>
          <a:chOff x="0" y="0"/>
          <a:chExt cx="0" cy="0"/>
        </a:xfrm>
      </p:grpSpPr>
      <p:sp>
        <p:nvSpPr>
          <p:cNvPr id="114" name="Google Shape;114;p35"/>
          <p:cNvSpPr txBox="1">
            <a:spLocks noGrp="1"/>
          </p:cNvSpPr>
          <p:nvPr>
            <p:ph type="body" idx="1"/>
          </p:nvPr>
        </p:nvSpPr>
        <p:spPr>
          <a:xfrm>
            <a:off x="457200" y="1524003"/>
            <a:ext cx="108077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5" name="Google Shape;115;p35"/>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5"/>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5"/>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18" name="Google Shape;118;p35"/>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per head, sub head, footnote - light">
  <p:cSld name="Super head, sub head, footnote - light">
    <p:spTree>
      <p:nvGrpSpPr>
        <p:cNvPr id="1" name="Shape 119"/>
        <p:cNvGrpSpPr/>
        <p:nvPr/>
      </p:nvGrpSpPr>
      <p:grpSpPr>
        <a:xfrm>
          <a:off x="0" y="0"/>
          <a:ext cx="0" cy="0"/>
          <a:chOff x="0" y="0"/>
          <a:chExt cx="0" cy="0"/>
        </a:xfrm>
      </p:grpSpPr>
      <p:sp>
        <p:nvSpPr>
          <p:cNvPr id="120" name="Google Shape;120;p36"/>
          <p:cNvSpPr txBox="1">
            <a:spLocks noGrp="1"/>
          </p:cNvSpPr>
          <p:nvPr>
            <p:ph type="body" idx="1"/>
          </p:nvPr>
        </p:nvSpPr>
        <p:spPr>
          <a:xfrm>
            <a:off x="457200" y="1524003"/>
            <a:ext cx="108077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6"/>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36"/>
          <p:cNvSpPr txBox="1">
            <a:spLocks noGrp="1"/>
          </p:cNvSpPr>
          <p:nvPr>
            <p:ph type="body" idx="2"/>
          </p:nvPr>
        </p:nvSpPr>
        <p:spPr>
          <a:xfrm>
            <a:off x="457200" y="992028"/>
            <a:ext cx="10808207" cy="46106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36"/>
          <p:cNvSpPr txBox="1">
            <a:spLocks noGrp="1"/>
          </p:cNvSpPr>
          <p:nvPr>
            <p:ph type="body" idx="3"/>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6"/>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6"/>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6" name="Google Shape;126;p36"/>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050"/>
              <a:buNone/>
              <a:defRPr sz="105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127" name="Google Shape;127;p36"/>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per head, sub head, footnote - dark">
  <p:cSld name="Super head, sub head, footnote - dark">
    <p:bg>
      <p:bgPr>
        <a:solidFill>
          <a:schemeClr val="dk1"/>
        </a:solidFill>
        <a:effectLst/>
      </p:bgPr>
    </p:bg>
    <p:spTree>
      <p:nvGrpSpPr>
        <p:cNvPr id="1" name="Shape 128"/>
        <p:cNvGrpSpPr/>
        <p:nvPr/>
      </p:nvGrpSpPr>
      <p:grpSpPr>
        <a:xfrm>
          <a:off x="0" y="0"/>
          <a:ext cx="0" cy="0"/>
          <a:chOff x="0" y="0"/>
          <a:chExt cx="0" cy="0"/>
        </a:xfrm>
      </p:grpSpPr>
      <p:sp>
        <p:nvSpPr>
          <p:cNvPr id="129" name="Google Shape;129;p37"/>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2"/>
              </a:buClr>
              <a:buSzPts val="800"/>
              <a:buNone/>
              <a:defRPr sz="800">
                <a:solidFill>
                  <a:schemeClr val="lt2"/>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7"/>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7"/>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2" name="Google Shape;132;p37"/>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7"/>
          <p:cNvSpPr txBox="1">
            <a:spLocks noGrp="1"/>
          </p:cNvSpPr>
          <p:nvPr>
            <p:ph type="body" idx="2"/>
          </p:nvPr>
        </p:nvSpPr>
        <p:spPr>
          <a:xfrm>
            <a:off x="457200" y="992028"/>
            <a:ext cx="10808207" cy="46106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34" name="Google Shape;134;p37"/>
          <p:cNvSpPr txBox="1">
            <a:spLocks noGrp="1"/>
          </p:cNvSpPr>
          <p:nvPr>
            <p:ph type="body" idx="3"/>
          </p:nvPr>
        </p:nvSpPr>
        <p:spPr>
          <a:xfrm>
            <a:off x="457200" y="1524003"/>
            <a:ext cx="108077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5" name="Google Shape;135;p37"/>
          <p:cNvSpPr txBox="1">
            <a:spLocks noGrp="1"/>
          </p:cNvSpPr>
          <p:nvPr>
            <p:ph type="body" idx="4"/>
          </p:nvPr>
        </p:nvSpPr>
        <p:spPr>
          <a:xfrm>
            <a:off x="457200" y="310896"/>
            <a:ext cx="10820400" cy="228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050"/>
              <a:buNone/>
              <a:defRPr sz="105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pic>
        <p:nvPicPr>
          <p:cNvPr id="136" name="Google Shape;136;p37"/>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 light">
  <p:cSld name="Two column - light">
    <p:spTree>
      <p:nvGrpSpPr>
        <p:cNvPr id="1" name="Shape 137"/>
        <p:cNvGrpSpPr/>
        <p:nvPr/>
      </p:nvGrpSpPr>
      <p:grpSpPr>
        <a:xfrm>
          <a:off x="0" y="0"/>
          <a:ext cx="0" cy="0"/>
          <a:chOff x="0" y="0"/>
          <a:chExt cx="0" cy="0"/>
        </a:xfrm>
      </p:grpSpPr>
      <p:sp>
        <p:nvSpPr>
          <p:cNvPr id="138" name="Google Shape;138;p38"/>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8"/>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8"/>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p38"/>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8"/>
          <p:cNvSpPr txBox="1">
            <a:spLocks noGrp="1"/>
          </p:cNvSpPr>
          <p:nvPr>
            <p:ph type="body" idx="2"/>
          </p:nvPr>
        </p:nvSpPr>
        <p:spPr>
          <a:xfrm>
            <a:off x="452438" y="1196975"/>
            <a:ext cx="5303520"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8"/>
          <p:cNvSpPr txBox="1">
            <a:spLocks noGrp="1"/>
          </p:cNvSpPr>
          <p:nvPr>
            <p:ph type="body" idx="3"/>
          </p:nvPr>
        </p:nvSpPr>
        <p:spPr>
          <a:xfrm>
            <a:off x="452438" y="1735922"/>
            <a:ext cx="5303520"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38"/>
          <p:cNvSpPr txBox="1">
            <a:spLocks noGrp="1"/>
          </p:cNvSpPr>
          <p:nvPr>
            <p:ph type="body" idx="4"/>
          </p:nvPr>
        </p:nvSpPr>
        <p:spPr>
          <a:xfrm>
            <a:off x="6320785" y="1196975"/>
            <a:ext cx="5303520"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38"/>
          <p:cNvSpPr txBox="1">
            <a:spLocks noGrp="1"/>
          </p:cNvSpPr>
          <p:nvPr>
            <p:ph type="body" idx="5"/>
          </p:nvPr>
        </p:nvSpPr>
        <p:spPr>
          <a:xfrm>
            <a:off x="6320785" y="1735922"/>
            <a:ext cx="5303520"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6" name="Google Shape;146;p38"/>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lt2"/>
        </a:solidFill>
        <a:effectLst/>
      </p:bgPr>
    </p:bg>
    <p:spTree>
      <p:nvGrpSpPr>
        <p:cNvPr id="1" name="Shape 21"/>
        <p:cNvGrpSpPr/>
        <p:nvPr/>
      </p:nvGrpSpPr>
      <p:grpSpPr>
        <a:xfrm>
          <a:off x="0" y="0"/>
          <a:ext cx="0" cy="0"/>
          <a:chOff x="0" y="0"/>
          <a:chExt cx="0" cy="0"/>
        </a:xfrm>
      </p:grpSpPr>
      <p:pic>
        <p:nvPicPr>
          <p:cNvPr id="22" name="Google Shape;22;p17"/>
          <p:cNvPicPr preferRelativeResize="0"/>
          <p:nvPr/>
        </p:nvPicPr>
        <p:blipFill rotWithShape="1">
          <a:blip r:embed="rId2">
            <a:alphaModFix/>
          </a:blip>
          <a:srcRect/>
          <a:stretch/>
        </p:blipFill>
        <p:spPr>
          <a:xfrm>
            <a:off x="4902199" y="-16933"/>
            <a:ext cx="7307799" cy="6874933"/>
          </a:xfrm>
          <a:prstGeom prst="rect">
            <a:avLst/>
          </a:prstGeom>
          <a:noFill/>
          <a:ln>
            <a:noFill/>
          </a:ln>
        </p:spPr>
      </p:pic>
      <p:pic>
        <p:nvPicPr>
          <p:cNvPr id="23" name="Google Shape;23;p17"/>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24" name="Google Shape;24;p17"/>
          <p:cNvSpPr txBox="1">
            <a:spLocks noGrp="1"/>
          </p:cNvSpPr>
          <p:nvPr>
            <p:ph type="ctrTitle"/>
          </p:nvPr>
        </p:nvSpPr>
        <p:spPr>
          <a:xfrm>
            <a:off x="1042416" y="1903671"/>
            <a:ext cx="6053327" cy="184665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6000"/>
              <a:buFont typeface="Arial"/>
              <a:buNone/>
              <a:defRPr sz="6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7"/>
          <p:cNvSpPr txBox="1">
            <a:spLocks noGrp="1"/>
          </p:cNvSpPr>
          <p:nvPr>
            <p:ph type="body" idx="1"/>
          </p:nvPr>
        </p:nvSpPr>
        <p:spPr>
          <a:xfrm>
            <a:off x="1041400" y="3897548"/>
            <a:ext cx="6053322" cy="1295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 - dark">
  <p:cSld name="Two column - dark">
    <p:bg>
      <p:bgPr>
        <a:solidFill>
          <a:schemeClr val="dk2"/>
        </a:solidFill>
        <a:effectLst/>
      </p:bgPr>
    </p:bg>
    <p:spTree>
      <p:nvGrpSpPr>
        <p:cNvPr id="1" name="Shape 147"/>
        <p:cNvGrpSpPr/>
        <p:nvPr/>
      </p:nvGrpSpPr>
      <p:grpSpPr>
        <a:xfrm>
          <a:off x="0" y="0"/>
          <a:ext cx="0" cy="0"/>
          <a:chOff x="0" y="0"/>
          <a:chExt cx="0" cy="0"/>
        </a:xfrm>
      </p:grpSpPr>
      <p:sp>
        <p:nvSpPr>
          <p:cNvPr id="148" name="Google Shape;148;p39"/>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2"/>
              </a:buClr>
              <a:buSzPts val="800"/>
              <a:buNone/>
              <a:defRPr sz="800">
                <a:solidFill>
                  <a:schemeClr val="lt2"/>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39"/>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9"/>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1" name="Google Shape;151;p39"/>
          <p:cNvSpPr txBox="1">
            <a:spLocks noGrp="1"/>
          </p:cNvSpPr>
          <p:nvPr>
            <p:ph type="body" idx="2"/>
          </p:nvPr>
        </p:nvSpPr>
        <p:spPr>
          <a:xfrm>
            <a:off x="452438" y="1196975"/>
            <a:ext cx="5303520"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39"/>
          <p:cNvSpPr txBox="1">
            <a:spLocks noGrp="1"/>
          </p:cNvSpPr>
          <p:nvPr>
            <p:ph type="body" idx="3"/>
          </p:nvPr>
        </p:nvSpPr>
        <p:spPr>
          <a:xfrm>
            <a:off x="452438" y="1735922"/>
            <a:ext cx="5303520"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04800" algn="l">
              <a:lnSpc>
                <a:spcPct val="100000"/>
              </a:lnSpc>
              <a:spcBef>
                <a:spcPts val="500"/>
              </a:spcBef>
              <a:spcAft>
                <a:spcPts val="0"/>
              </a:spcAft>
              <a:buClr>
                <a:schemeClr val="lt1"/>
              </a:buClr>
              <a:buSzPts val="1200"/>
              <a:buChar char="•"/>
              <a:defRPr sz="1200"/>
            </a:lvl4pPr>
            <a:lvl5pPr marL="2286000" lvl="4" indent="-304800" algn="l">
              <a:lnSpc>
                <a:spcPct val="100000"/>
              </a:lnSpc>
              <a:spcBef>
                <a:spcPts val="500"/>
              </a:spcBef>
              <a:spcAft>
                <a:spcPts val="0"/>
              </a:spcAft>
              <a:buClr>
                <a:schemeClr val="lt1"/>
              </a:buClr>
              <a:buSzPts val="120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39"/>
          <p:cNvSpPr txBox="1">
            <a:spLocks noGrp="1"/>
          </p:cNvSpPr>
          <p:nvPr>
            <p:ph type="body" idx="4"/>
          </p:nvPr>
        </p:nvSpPr>
        <p:spPr>
          <a:xfrm>
            <a:off x="6320785" y="1196975"/>
            <a:ext cx="5303520"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39"/>
          <p:cNvSpPr txBox="1">
            <a:spLocks noGrp="1"/>
          </p:cNvSpPr>
          <p:nvPr>
            <p:ph type="body" idx="5"/>
          </p:nvPr>
        </p:nvSpPr>
        <p:spPr>
          <a:xfrm>
            <a:off x="6320785" y="1735922"/>
            <a:ext cx="5303520"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04800" algn="l">
              <a:lnSpc>
                <a:spcPct val="100000"/>
              </a:lnSpc>
              <a:spcBef>
                <a:spcPts val="500"/>
              </a:spcBef>
              <a:spcAft>
                <a:spcPts val="0"/>
              </a:spcAft>
              <a:buClr>
                <a:schemeClr val="lt1"/>
              </a:buClr>
              <a:buSzPts val="1200"/>
              <a:buChar char="•"/>
              <a:defRPr sz="1200"/>
            </a:lvl4pPr>
            <a:lvl5pPr marL="2286000" lvl="4" indent="-304800" algn="l">
              <a:lnSpc>
                <a:spcPct val="100000"/>
              </a:lnSpc>
              <a:spcBef>
                <a:spcPts val="500"/>
              </a:spcBef>
              <a:spcAft>
                <a:spcPts val="0"/>
              </a:spcAft>
              <a:buClr>
                <a:schemeClr val="lt1"/>
              </a:buClr>
              <a:buSzPts val="120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5" name="Google Shape;155;p39"/>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39"/>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 - light">
  <p:cSld name="Three column - light">
    <p:spTree>
      <p:nvGrpSpPr>
        <p:cNvPr id="1" name="Shape 157"/>
        <p:cNvGrpSpPr/>
        <p:nvPr/>
      </p:nvGrpSpPr>
      <p:grpSpPr>
        <a:xfrm>
          <a:off x="0" y="0"/>
          <a:ext cx="0" cy="0"/>
          <a:chOff x="0" y="0"/>
          <a:chExt cx="0" cy="0"/>
        </a:xfrm>
      </p:grpSpPr>
      <p:sp>
        <p:nvSpPr>
          <p:cNvPr id="158" name="Google Shape;158;p40"/>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40"/>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0"/>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61" name="Google Shape;161;p40"/>
          <p:cNvSpPr txBox="1">
            <a:spLocks noGrp="1"/>
          </p:cNvSpPr>
          <p:nvPr>
            <p:ph type="body" idx="2"/>
          </p:nvPr>
        </p:nvSpPr>
        <p:spPr>
          <a:xfrm>
            <a:off x="452438" y="1196975"/>
            <a:ext cx="3506787"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40"/>
          <p:cNvSpPr txBox="1">
            <a:spLocks noGrp="1"/>
          </p:cNvSpPr>
          <p:nvPr>
            <p:ph type="body" idx="3"/>
          </p:nvPr>
        </p:nvSpPr>
        <p:spPr>
          <a:xfrm>
            <a:off x="4325191" y="1196975"/>
            <a:ext cx="3506787"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0"/>
          <p:cNvSpPr txBox="1">
            <a:spLocks noGrp="1"/>
          </p:cNvSpPr>
          <p:nvPr>
            <p:ph type="body" idx="4"/>
          </p:nvPr>
        </p:nvSpPr>
        <p:spPr>
          <a:xfrm>
            <a:off x="8184497" y="1196975"/>
            <a:ext cx="3566109"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a:solidFill>
                  <a:schemeClr val="accent3"/>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40"/>
          <p:cNvSpPr txBox="1">
            <a:spLocks noGrp="1"/>
          </p:cNvSpPr>
          <p:nvPr>
            <p:ph type="body" idx="5"/>
          </p:nvPr>
        </p:nvSpPr>
        <p:spPr>
          <a:xfrm>
            <a:off x="452438" y="1735922"/>
            <a:ext cx="3506787"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40"/>
          <p:cNvSpPr txBox="1">
            <a:spLocks noGrp="1"/>
          </p:cNvSpPr>
          <p:nvPr>
            <p:ph type="body" idx="6"/>
          </p:nvPr>
        </p:nvSpPr>
        <p:spPr>
          <a:xfrm>
            <a:off x="4302544" y="1735922"/>
            <a:ext cx="3506787"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40"/>
          <p:cNvSpPr txBox="1">
            <a:spLocks noGrp="1"/>
          </p:cNvSpPr>
          <p:nvPr>
            <p:ph type="body" idx="7"/>
          </p:nvPr>
        </p:nvSpPr>
        <p:spPr>
          <a:xfrm>
            <a:off x="8168691" y="1735922"/>
            <a:ext cx="3566109"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04800" algn="l">
              <a:lnSpc>
                <a:spcPct val="100000"/>
              </a:lnSpc>
              <a:spcBef>
                <a:spcPts val="500"/>
              </a:spcBef>
              <a:spcAft>
                <a:spcPts val="0"/>
              </a:spcAft>
              <a:buClr>
                <a:schemeClr val="dk1"/>
              </a:buClr>
              <a:buSzPts val="1200"/>
              <a:buChar char="•"/>
              <a:defRPr sz="1200"/>
            </a:lvl4pPr>
            <a:lvl5pPr marL="2286000" lvl="4" indent="-304800" algn="l">
              <a:lnSpc>
                <a:spcPct val="10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40"/>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8" name="Google Shape;168;p40"/>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 - dark">
  <p:cSld name="Three column - dark">
    <p:bg>
      <p:bgPr>
        <a:solidFill>
          <a:schemeClr val="dk2"/>
        </a:solidFill>
        <a:effectLst/>
      </p:bgPr>
    </p:bg>
    <p:spTree>
      <p:nvGrpSpPr>
        <p:cNvPr id="1" name="Shape 169"/>
        <p:cNvGrpSpPr/>
        <p:nvPr/>
      </p:nvGrpSpPr>
      <p:grpSpPr>
        <a:xfrm>
          <a:off x="0" y="0"/>
          <a:ext cx="0" cy="0"/>
          <a:chOff x="0" y="0"/>
          <a:chExt cx="0" cy="0"/>
        </a:xfrm>
      </p:grpSpPr>
      <p:sp>
        <p:nvSpPr>
          <p:cNvPr id="170" name="Google Shape;170;p41"/>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41"/>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2"/>
              </a:buClr>
              <a:buSzPts val="800"/>
              <a:buNone/>
              <a:defRPr sz="800">
                <a:solidFill>
                  <a:schemeClr val="lt2"/>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2" name="Google Shape;172;p41"/>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41"/>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p41"/>
          <p:cNvSpPr txBox="1">
            <a:spLocks noGrp="1"/>
          </p:cNvSpPr>
          <p:nvPr>
            <p:ph type="body" idx="2"/>
          </p:nvPr>
        </p:nvSpPr>
        <p:spPr>
          <a:xfrm>
            <a:off x="452438" y="1196975"/>
            <a:ext cx="3506787"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5" name="Google Shape;175;p41"/>
          <p:cNvSpPr txBox="1">
            <a:spLocks noGrp="1"/>
          </p:cNvSpPr>
          <p:nvPr>
            <p:ph type="body" idx="3"/>
          </p:nvPr>
        </p:nvSpPr>
        <p:spPr>
          <a:xfrm>
            <a:off x="4325191" y="1196975"/>
            <a:ext cx="3506787"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6" name="Google Shape;176;p41"/>
          <p:cNvSpPr txBox="1">
            <a:spLocks noGrp="1"/>
          </p:cNvSpPr>
          <p:nvPr>
            <p:ph type="body" idx="4"/>
          </p:nvPr>
        </p:nvSpPr>
        <p:spPr>
          <a:xfrm>
            <a:off x="8184497" y="1196975"/>
            <a:ext cx="3566109" cy="282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a:solidFill>
                  <a:schemeClr val="accent4"/>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7" name="Google Shape;177;p41"/>
          <p:cNvSpPr txBox="1">
            <a:spLocks noGrp="1"/>
          </p:cNvSpPr>
          <p:nvPr>
            <p:ph type="body" idx="5"/>
          </p:nvPr>
        </p:nvSpPr>
        <p:spPr>
          <a:xfrm>
            <a:off x="452438" y="1735922"/>
            <a:ext cx="3506787"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04800" algn="l">
              <a:lnSpc>
                <a:spcPct val="100000"/>
              </a:lnSpc>
              <a:spcBef>
                <a:spcPts val="500"/>
              </a:spcBef>
              <a:spcAft>
                <a:spcPts val="0"/>
              </a:spcAft>
              <a:buClr>
                <a:schemeClr val="lt1"/>
              </a:buClr>
              <a:buSzPts val="1200"/>
              <a:buChar char="•"/>
              <a:defRPr sz="1200"/>
            </a:lvl4pPr>
            <a:lvl5pPr marL="2286000" lvl="4" indent="-304800" algn="l">
              <a:lnSpc>
                <a:spcPct val="100000"/>
              </a:lnSpc>
              <a:spcBef>
                <a:spcPts val="500"/>
              </a:spcBef>
              <a:spcAft>
                <a:spcPts val="0"/>
              </a:spcAft>
              <a:buClr>
                <a:schemeClr val="lt1"/>
              </a:buClr>
              <a:buSzPts val="120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8" name="Google Shape;178;p41"/>
          <p:cNvSpPr txBox="1">
            <a:spLocks noGrp="1"/>
          </p:cNvSpPr>
          <p:nvPr>
            <p:ph type="body" idx="6"/>
          </p:nvPr>
        </p:nvSpPr>
        <p:spPr>
          <a:xfrm>
            <a:off x="4302544" y="1735922"/>
            <a:ext cx="3506787"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04800" algn="l">
              <a:lnSpc>
                <a:spcPct val="100000"/>
              </a:lnSpc>
              <a:spcBef>
                <a:spcPts val="500"/>
              </a:spcBef>
              <a:spcAft>
                <a:spcPts val="0"/>
              </a:spcAft>
              <a:buClr>
                <a:schemeClr val="lt1"/>
              </a:buClr>
              <a:buSzPts val="1200"/>
              <a:buChar char="•"/>
              <a:defRPr sz="1200"/>
            </a:lvl4pPr>
            <a:lvl5pPr marL="2286000" lvl="4" indent="-304800" algn="l">
              <a:lnSpc>
                <a:spcPct val="100000"/>
              </a:lnSpc>
              <a:spcBef>
                <a:spcPts val="500"/>
              </a:spcBef>
              <a:spcAft>
                <a:spcPts val="0"/>
              </a:spcAft>
              <a:buClr>
                <a:schemeClr val="lt1"/>
              </a:buClr>
              <a:buSzPts val="120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9" name="Google Shape;179;p41"/>
          <p:cNvSpPr txBox="1">
            <a:spLocks noGrp="1"/>
          </p:cNvSpPr>
          <p:nvPr>
            <p:ph type="body" idx="7"/>
          </p:nvPr>
        </p:nvSpPr>
        <p:spPr>
          <a:xfrm>
            <a:off x="8168691" y="1735922"/>
            <a:ext cx="3566109" cy="4033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800"/>
              <a:buNone/>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04800" algn="l">
              <a:lnSpc>
                <a:spcPct val="100000"/>
              </a:lnSpc>
              <a:spcBef>
                <a:spcPts val="500"/>
              </a:spcBef>
              <a:spcAft>
                <a:spcPts val="0"/>
              </a:spcAft>
              <a:buClr>
                <a:schemeClr val="lt1"/>
              </a:buClr>
              <a:buSzPts val="1200"/>
              <a:buChar char="•"/>
              <a:defRPr sz="1200"/>
            </a:lvl4pPr>
            <a:lvl5pPr marL="2286000" lvl="4" indent="-304800" algn="l">
              <a:lnSpc>
                <a:spcPct val="100000"/>
              </a:lnSpc>
              <a:spcBef>
                <a:spcPts val="500"/>
              </a:spcBef>
              <a:spcAft>
                <a:spcPts val="0"/>
              </a:spcAft>
              <a:buClr>
                <a:schemeClr val="lt1"/>
              </a:buClr>
              <a:buSzPts val="120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80" name="Google Shape;180;p41"/>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horizontal - light">
  <p:cSld name="Comparison horizontal - light">
    <p:spTree>
      <p:nvGrpSpPr>
        <p:cNvPr id="1" name="Shape 181"/>
        <p:cNvGrpSpPr/>
        <p:nvPr/>
      </p:nvGrpSpPr>
      <p:grpSpPr>
        <a:xfrm>
          <a:off x="0" y="0"/>
          <a:ext cx="0" cy="0"/>
          <a:chOff x="0" y="0"/>
          <a:chExt cx="0" cy="0"/>
        </a:xfrm>
      </p:grpSpPr>
      <p:sp>
        <p:nvSpPr>
          <p:cNvPr id="182" name="Google Shape;182;p42"/>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42"/>
          <p:cNvSpPr txBox="1">
            <a:spLocks noGrp="1"/>
          </p:cNvSpPr>
          <p:nvPr>
            <p:ph type="body" idx="1"/>
          </p:nvPr>
        </p:nvSpPr>
        <p:spPr>
          <a:xfrm>
            <a:off x="457200" y="1381601"/>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4" name="Google Shape;184;p42"/>
          <p:cNvSpPr txBox="1">
            <a:spLocks noGrp="1"/>
          </p:cNvSpPr>
          <p:nvPr>
            <p:ph type="body" idx="2"/>
          </p:nvPr>
        </p:nvSpPr>
        <p:spPr>
          <a:xfrm>
            <a:off x="3101007" y="1381601"/>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42"/>
          <p:cNvSpPr txBox="1">
            <a:spLocks noGrp="1"/>
          </p:cNvSpPr>
          <p:nvPr>
            <p:ph type="body" idx="3"/>
          </p:nvPr>
        </p:nvSpPr>
        <p:spPr>
          <a:xfrm>
            <a:off x="457200" y="2957417"/>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42"/>
          <p:cNvSpPr txBox="1">
            <a:spLocks noGrp="1"/>
          </p:cNvSpPr>
          <p:nvPr>
            <p:ph type="body" idx="4"/>
          </p:nvPr>
        </p:nvSpPr>
        <p:spPr>
          <a:xfrm>
            <a:off x="3101007" y="2957417"/>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42"/>
          <p:cNvSpPr txBox="1">
            <a:spLocks noGrp="1"/>
          </p:cNvSpPr>
          <p:nvPr>
            <p:ph type="body" idx="5"/>
          </p:nvPr>
        </p:nvSpPr>
        <p:spPr>
          <a:xfrm>
            <a:off x="457200" y="4557617"/>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3"/>
              </a:buClr>
              <a:buSzPts val="1800"/>
              <a:buNone/>
              <a:defRPr sz="1800" b="0">
                <a:solidFill>
                  <a:schemeClr val="accent3"/>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42"/>
          <p:cNvSpPr txBox="1">
            <a:spLocks noGrp="1"/>
          </p:cNvSpPr>
          <p:nvPr>
            <p:ph type="body" idx="6"/>
          </p:nvPr>
        </p:nvSpPr>
        <p:spPr>
          <a:xfrm>
            <a:off x="3101007" y="4557617"/>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a:solidFill>
                  <a:schemeClr val="dk1"/>
                </a:solidFill>
              </a:defRPr>
            </a:lvl1pPr>
            <a:lvl2pPr marL="914400" lvl="1" indent="-330200" algn="l">
              <a:lnSpc>
                <a:spcPct val="100000"/>
              </a:lnSpc>
              <a:spcBef>
                <a:spcPts val="500"/>
              </a:spcBef>
              <a:spcAft>
                <a:spcPts val="0"/>
              </a:spcAft>
              <a:buClr>
                <a:schemeClr val="dk1"/>
              </a:buClr>
              <a:buSzPts val="1600"/>
              <a:buFont typeface="Arial"/>
              <a:buChar char="•"/>
              <a:defRPr>
                <a:solidFill>
                  <a:schemeClr val="dk1"/>
                </a:solidFill>
              </a:defRPr>
            </a:lvl2pPr>
            <a:lvl3pPr marL="1371600" lvl="2" indent="-330200" algn="l">
              <a:lnSpc>
                <a:spcPct val="100000"/>
              </a:lnSpc>
              <a:spcBef>
                <a:spcPts val="500"/>
              </a:spcBef>
              <a:spcAft>
                <a:spcPts val="0"/>
              </a:spcAft>
              <a:buClr>
                <a:schemeClr val="dk1"/>
              </a:buClr>
              <a:buSzPts val="1600"/>
              <a:buFont typeface="Cambria"/>
              <a:buChar char="⎻"/>
              <a:defRPr>
                <a:solidFill>
                  <a:schemeClr val="dk1"/>
                </a:solidFill>
              </a:defRPr>
            </a:lvl3pPr>
            <a:lvl4pPr marL="1828800" lvl="3" indent="-330200" algn="l">
              <a:lnSpc>
                <a:spcPct val="100000"/>
              </a:lnSpc>
              <a:spcBef>
                <a:spcPts val="500"/>
              </a:spcBef>
              <a:spcAft>
                <a:spcPts val="0"/>
              </a:spcAft>
              <a:buClr>
                <a:schemeClr val="dk1"/>
              </a:buClr>
              <a:buSzPts val="1600"/>
              <a:buChar char="•"/>
              <a:defRPr>
                <a:solidFill>
                  <a:schemeClr val="dk1"/>
                </a:solidFill>
              </a:defRPr>
            </a:lvl4pPr>
            <a:lvl5pPr marL="2286000" lvl="4" indent="-330200" algn="l">
              <a:lnSpc>
                <a:spcPct val="10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42"/>
          <p:cNvSpPr txBox="1">
            <a:spLocks noGrp="1"/>
          </p:cNvSpPr>
          <p:nvPr>
            <p:ph type="body" idx="7"/>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rgbClr val="7F7F7F"/>
              </a:buClr>
              <a:buSzPts val="800"/>
              <a:buNone/>
              <a:defRPr sz="800">
                <a:solidFill>
                  <a:srgbClr val="7F7F7F"/>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42"/>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2"/>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92" name="Google Shape;192;p42"/>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horizontal - dark">
  <p:cSld name="Comparison horizontal - dark">
    <p:bg>
      <p:bgPr>
        <a:solidFill>
          <a:schemeClr val="dk2"/>
        </a:solidFill>
        <a:effectLst/>
      </p:bgPr>
    </p:bg>
    <p:spTree>
      <p:nvGrpSpPr>
        <p:cNvPr id="1" name="Shape 193"/>
        <p:cNvGrpSpPr/>
        <p:nvPr/>
      </p:nvGrpSpPr>
      <p:grpSpPr>
        <a:xfrm>
          <a:off x="0" y="0"/>
          <a:ext cx="0" cy="0"/>
          <a:chOff x="0" y="0"/>
          <a:chExt cx="0" cy="0"/>
        </a:xfrm>
      </p:grpSpPr>
      <p:sp>
        <p:nvSpPr>
          <p:cNvPr id="194" name="Google Shape;194;p43"/>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3"/>
          <p:cNvSpPr txBox="1">
            <a:spLocks noGrp="1"/>
          </p:cNvSpPr>
          <p:nvPr>
            <p:ph type="body" idx="1"/>
          </p:nvPr>
        </p:nvSpPr>
        <p:spPr>
          <a:xfrm>
            <a:off x="457201" y="5876091"/>
            <a:ext cx="10808205" cy="34989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2"/>
              </a:buClr>
              <a:buSzPts val="800"/>
              <a:buNone/>
              <a:defRPr sz="800">
                <a:solidFill>
                  <a:schemeClr val="lt2"/>
                </a:solidFill>
              </a:defRPr>
            </a:lvl1pPr>
            <a:lvl2pPr marL="914400" lvl="1" indent="-342900" algn="l">
              <a:lnSpc>
                <a:spcPct val="100000"/>
              </a:lnSpc>
              <a:spcBef>
                <a:spcPts val="500"/>
              </a:spcBef>
              <a:spcAft>
                <a:spcPts val="0"/>
              </a:spcAft>
              <a:buClr>
                <a:schemeClr val="lt1"/>
              </a:buClr>
              <a:buSzPts val="1800"/>
              <a:buChar char="•"/>
              <a:defRPr/>
            </a:lvl2pPr>
            <a:lvl3pPr marL="1371600" lvl="2" indent="-342900" algn="l">
              <a:lnSpc>
                <a:spcPct val="100000"/>
              </a:lnSpc>
              <a:spcBef>
                <a:spcPts val="500"/>
              </a:spcBef>
              <a:spcAft>
                <a:spcPts val="0"/>
              </a:spcAft>
              <a:buClr>
                <a:schemeClr val="lt1"/>
              </a:buClr>
              <a:buSzPts val="1800"/>
              <a:buChar char="⎻"/>
              <a:defRPr/>
            </a:lvl3pPr>
            <a:lvl4pPr marL="1828800" lvl="3" indent="-342900" algn="l">
              <a:lnSpc>
                <a:spcPct val="100000"/>
              </a:lnSpc>
              <a:spcBef>
                <a:spcPts val="500"/>
              </a:spcBef>
              <a:spcAft>
                <a:spcPts val="0"/>
              </a:spcAft>
              <a:buClr>
                <a:schemeClr val="lt1"/>
              </a:buClr>
              <a:buSzPts val="1800"/>
              <a:buChar char="•"/>
              <a:defRPr/>
            </a:lvl4pPr>
            <a:lvl5pPr marL="2286000" lvl="4" indent="-342900" algn="l">
              <a:lnSpc>
                <a:spcPct val="10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6" name="Google Shape;196;p43"/>
          <p:cNvSpPr txBox="1">
            <a:spLocks noGrp="1"/>
          </p:cNvSpPr>
          <p:nvPr>
            <p:ph type="ftr" idx="11"/>
          </p:nvPr>
        </p:nvSpPr>
        <p:spPr>
          <a:xfrm>
            <a:off x="1042416" y="6438349"/>
            <a:ext cx="1198179" cy="190416"/>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3"/>
          <p:cNvSpPr txBox="1">
            <a:spLocks noGrp="1"/>
          </p:cNvSpPr>
          <p:nvPr>
            <p:ph type="sldNum" idx="12"/>
          </p:nvPr>
        </p:nvSpPr>
        <p:spPr>
          <a:xfrm>
            <a:off x="457199" y="6438651"/>
            <a:ext cx="352097" cy="190747"/>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98" name="Google Shape;198;p43"/>
          <p:cNvSpPr txBox="1">
            <a:spLocks noGrp="1"/>
          </p:cNvSpPr>
          <p:nvPr>
            <p:ph type="body" idx="2"/>
          </p:nvPr>
        </p:nvSpPr>
        <p:spPr>
          <a:xfrm>
            <a:off x="457200" y="1381601"/>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9" name="Google Shape;199;p43"/>
          <p:cNvSpPr txBox="1">
            <a:spLocks noGrp="1"/>
          </p:cNvSpPr>
          <p:nvPr>
            <p:ph type="body" idx="3"/>
          </p:nvPr>
        </p:nvSpPr>
        <p:spPr>
          <a:xfrm>
            <a:off x="3101007" y="1381601"/>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0" name="Google Shape;200;p43"/>
          <p:cNvSpPr txBox="1">
            <a:spLocks noGrp="1"/>
          </p:cNvSpPr>
          <p:nvPr>
            <p:ph type="body" idx="4"/>
          </p:nvPr>
        </p:nvSpPr>
        <p:spPr>
          <a:xfrm>
            <a:off x="457200" y="2957417"/>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01" name="Google Shape;201;p43"/>
          <p:cNvSpPr txBox="1">
            <a:spLocks noGrp="1"/>
          </p:cNvSpPr>
          <p:nvPr>
            <p:ph type="body" idx="5"/>
          </p:nvPr>
        </p:nvSpPr>
        <p:spPr>
          <a:xfrm>
            <a:off x="3101007" y="2957417"/>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2" name="Google Shape;202;p43"/>
          <p:cNvSpPr txBox="1">
            <a:spLocks noGrp="1"/>
          </p:cNvSpPr>
          <p:nvPr>
            <p:ph type="body" idx="6"/>
          </p:nvPr>
        </p:nvSpPr>
        <p:spPr>
          <a:xfrm>
            <a:off x="457200" y="4557617"/>
            <a:ext cx="2196623"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800"/>
              <a:buNone/>
              <a:defRPr sz="1800" b="0">
                <a:solidFill>
                  <a:schemeClr val="accent4"/>
                </a:solidFill>
              </a:defRPr>
            </a:lvl1pPr>
            <a:lvl2pPr marL="914400" lvl="1" indent="-228600" algn="l">
              <a:lnSpc>
                <a:spcPct val="100000"/>
              </a:lnSpc>
              <a:spcBef>
                <a:spcPts val="500"/>
              </a:spcBef>
              <a:spcAft>
                <a:spcPts val="0"/>
              </a:spcAft>
              <a:buClr>
                <a:schemeClr val="lt1"/>
              </a:buClr>
              <a:buSzPts val="2000"/>
              <a:buNone/>
              <a:defRPr sz="2000" b="1"/>
            </a:lvl2pPr>
            <a:lvl3pPr marL="1371600" lvl="2" indent="-228600" algn="l">
              <a:lnSpc>
                <a:spcPct val="100000"/>
              </a:lnSpc>
              <a:spcBef>
                <a:spcPts val="500"/>
              </a:spcBef>
              <a:spcAft>
                <a:spcPts val="0"/>
              </a:spcAft>
              <a:buClr>
                <a:schemeClr val="lt1"/>
              </a:buClr>
              <a:buSzPts val="1800"/>
              <a:buNone/>
              <a:defRPr sz="1800" b="1"/>
            </a:lvl3pPr>
            <a:lvl4pPr marL="1828800" lvl="3" indent="-228600" algn="l">
              <a:lnSpc>
                <a:spcPct val="100000"/>
              </a:lnSpc>
              <a:spcBef>
                <a:spcPts val="500"/>
              </a:spcBef>
              <a:spcAft>
                <a:spcPts val="0"/>
              </a:spcAft>
              <a:buClr>
                <a:schemeClr val="lt1"/>
              </a:buClr>
              <a:buSzPts val="1600"/>
              <a:buNone/>
              <a:defRPr sz="1600" b="1"/>
            </a:lvl4pPr>
            <a:lvl5pPr marL="2286000" lvl="4" indent="-228600" algn="l">
              <a:lnSpc>
                <a:spcPct val="10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03" name="Google Shape;203;p43"/>
          <p:cNvSpPr txBox="1">
            <a:spLocks noGrp="1"/>
          </p:cNvSpPr>
          <p:nvPr>
            <p:ph type="body" idx="7"/>
          </p:nvPr>
        </p:nvSpPr>
        <p:spPr>
          <a:xfrm>
            <a:off x="3101007" y="4557617"/>
            <a:ext cx="7271684" cy="914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30200" algn="l">
              <a:lnSpc>
                <a:spcPct val="100000"/>
              </a:lnSpc>
              <a:spcBef>
                <a:spcPts val="500"/>
              </a:spcBef>
              <a:spcAft>
                <a:spcPts val="0"/>
              </a:spcAft>
              <a:buClr>
                <a:schemeClr val="lt1"/>
              </a:buClr>
              <a:buSzPts val="1600"/>
              <a:buFont typeface="Arial"/>
              <a:buChar char="•"/>
              <a:defRPr>
                <a:solidFill>
                  <a:schemeClr val="lt1"/>
                </a:solidFill>
              </a:defRPr>
            </a:lvl2pPr>
            <a:lvl3pPr marL="1371600" lvl="2" indent="-330200" algn="l">
              <a:lnSpc>
                <a:spcPct val="100000"/>
              </a:lnSpc>
              <a:spcBef>
                <a:spcPts val="500"/>
              </a:spcBef>
              <a:spcAft>
                <a:spcPts val="0"/>
              </a:spcAft>
              <a:buClr>
                <a:schemeClr val="lt1"/>
              </a:buClr>
              <a:buSzPts val="1600"/>
              <a:buFont typeface="Cambria"/>
              <a:buChar char="⎻"/>
              <a:defRPr>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04" name="Google Shape;204;p43"/>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205"/>
        <p:cNvGrpSpPr/>
        <p:nvPr/>
      </p:nvGrpSpPr>
      <p:grpSpPr>
        <a:xfrm>
          <a:off x="0" y="0"/>
          <a:ext cx="0" cy="0"/>
          <a:chOff x="0" y="0"/>
          <a:chExt cx="0" cy="0"/>
        </a:xfrm>
      </p:grpSpPr>
      <p:pic>
        <p:nvPicPr>
          <p:cNvPr id="206" name="Google Shape;206;p44"/>
          <p:cNvPicPr preferRelativeResize="0"/>
          <p:nvPr/>
        </p:nvPicPr>
        <p:blipFill rotWithShape="1">
          <a:blip r:embed="rId2">
            <a:alphaModFix/>
          </a:blip>
          <a:srcRect t="800" b="799"/>
          <a:stretch/>
        </p:blipFill>
        <p:spPr>
          <a:xfrm>
            <a:off x="0" y="0"/>
            <a:ext cx="0" cy="6858000"/>
          </a:xfrm>
          <a:prstGeom prst="rect">
            <a:avLst/>
          </a:prstGeom>
          <a:noFill/>
          <a:ln>
            <a:noFill/>
          </a:ln>
        </p:spPr>
      </p:pic>
      <p:sp>
        <p:nvSpPr>
          <p:cNvPr id="207" name="Google Shape;207;p44"/>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44"/>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09" name="Google Shape;209;p44"/>
          <p:cNvSpPr txBox="1">
            <a:spLocks noGrp="1"/>
          </p:cNvSpPr>
          <p:nvPr>
            <p:ph type="body" idx="1"/>
          </p:nvPr>
        </p:nvSpPr>
        <p:spPr>
          <a:xfrm>
            <a:off x="1042416" y="4201640"/>
            <a:ext cx="8567351" cy="14875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accent4"/>
              </a:buClr>
              <a:buSzPts val="1600"/>
              <a:buNone/>
              <a:defRPr>
                <a:solidFill>
                  <a:schemeClr val="accent4"/>
                </a:solidFill>
              </a:defRPr>
            </a:lvl1pPr>
            <a:lvl2pPr marL="914400" lvl="1" indent="-228600" algn="l">
              <a:lnSpc>
                <a:spcPct val="100000"/>
              </a:lnSpc>
              <a:spcBef>
                <a:spcPts val="500"/>
              </a:spcBef>
              <a:spcAft>
                <a:spcPts val="0"/>
              </a:spcAft>
              <a:buClr>
                <a:schemeClr val="accent5"/>
              </a:buClr>
              <a:buSzPts val="1600"/>
              <a:buNone/>
              <a:defRPr>
                <a:solidFill>
                  <a:schemeClr val="accent5"/>
                </a:solidFill>
              </a:defRPr>
            </a:lvl2pPr>
            <a:lvl3pPr marL="1371600" lvl="2" indent="-228600" algn="l">
              <a:lnSpc>
                <a:spcPct val="100000"/>
              </a:lnSpc>
              <a:spcBef>
                <a:spcPts val="500"/>
              </a:spcBef>
              <a:spcAft>
                <a:spcPts val="0"/>
              </a:spcAft>
              <a:buClr>
                <a:schemeClr val="accent3"/>
              </a:buClr>
              <a:buSzPts val="1600"/>
              <a:buNone/>
              <a:defRPr>
                <a:solidFill>
                  <a:schemeClr val="accent3"/>
                </a:solidFill>
              </a:defRPr>
            </a:lvl3pPr>
            <a:lvl4pPr marL="1828800" lvl="3" indent="-228600" algn="l">
              <a:lnSpc>
                <a:spcPct val="100000"/>
              </a:lnSpc>
              <a:spcBef>
                <a:spcPts val="500"/>
              </a:spcBef>
              <a:spcAft>
                <a:spcPts val="0"/>
              </a:spcAft>
              <a:buClr>
                <a:schemeClr val="accent3"/>
              </a:buClr>
              <a:buSzPts val="1600"/>
              <a:buNone/>
              <a:defRPr>
                <a:solidFill>
                  <a:schemeClr val="accent3"/>
                </a:solidFill>
              </a:defRPr>
            </a:lvl4pPr>
            <a:lvl5pPr marL="2286000" lvl="4" indent="-228600" algn="l">
              <a:lnSpc>
                <a:spcPct val="100000"/>
              </a:lnSpc>
              <a:spcBef>
                <a:spcPts val="500"/>
              </a:spcBef>
              <a:spcAft>
                <a:spcPts val="0"/>
              </a:spcAft>
              <a:buClr>
                <a:schemeClr val="accent3"/>
              </a:buClr>
              <a:buSzPts val="1600"/>
              <a:buNone/>
              <a:defRPr>
                <a:solidFill>
                  <a:schemeClr val="accent3"/>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0" name="Google Shape;210;p44"/>
          <p:cNvSpPr txBox="1">
            <a:spLocks noGrp="1"/>
          </p:cNvSpPr>
          <p:nvPr>
            <p:ph type="ctrTitle"/>
          </p:nvPr>
        </p:nvSpPr>
        <p:spPr>
          <a:xfrm>
            <a:off x="1042416" y="2023872"/>
            <a:ext cx="8575589" cy="194676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1" name="Google Shape;211;p44"/>
          <p:cNvPicPr preferRelativeResize="0"/>
          <p:nvPr/>
        </p:nvPicPr>
        <p:blipFill rotWithShape="1">
          <a:blip r:embed="rId3">
            <a:alphaModFix/>
          </a:blip>
          <a:srcRect/>
          <a:stretch/>
        </p:blipFill>
        <p:spPr>
          <a:xfrm>
            <a:off x="10468530" y="6352478"/>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 light">
  <p:cSld name="Title only - light">
    <p:bg>
      <p:bgPr>
        <a:solidFill>
          <a:schemeClr val="lt2"/>
        </a:solidFill>
        <a:effectLst/>
      </p:bgPr>
    </p:bg>
    <p:spTree>
      <p:nvGrpSpPr>
        <p:cNvPr id="1" name="Shape 212"/>
        <p:cNvGrpSpPr/>
        <p:nvPr/>
      </p:nvGrpSpPr>
      <p:grpSpPr>
        <a:xfrm>
          <a:off x="0" y="0"/>
          <a:ext cx="0" cy="0"/>
          <a:chOff x="0" y="0"/>
          <a:chExt cx="0" cy="0"/>
        </a:xfrm>
      </p:grpSpPr>
      <p:sp>
        <p:nvSpPr>
          <p:cNvPr id="213" name="Google Shape;213;p45"/>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5"/>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15" name="Google Shape;215;p45"/>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6" name="Google Shape;216;p45"/>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 dark">
  <p:cSld name="Title only - dark">
    <p:bg>
      <p:bgPr>
        <a:solidFill>
          <a:schemeClr val="dk2"/>
        </a:solidFill>
        <a:effectLst/>
      </p:bgPr>
    </p:bg>
    <p:spTree>
      <p:nvGrpSpPr>
        <p:cNvPr id="1" name="Shape 217"/>
        <p:cNvGrpSpPr/>
        <p:nvPr/>
      </p:nvGrpSpPr>
      <p:grpSpPr>
        <a:xfrm>
          <a:off x="0" y="0"/>
          <a:ext cx="0" cy="0"/>
          <a:chOff x="0" y="0"/>
          <a:chExt cx="0" cy="0"/>
        </a:xfrm>
      </p:grpSpPr>
      <p:sp>
        <p:nvSpPr>
          <p:cNvPr id="218" name="Google Shape;218;p46"/>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6"/>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20" name="Google Shape;220;p46"/>
          <p:cNvSpPr txBox="1">
            <a:spLocks noGrp="1"/>
          </p:cNvSpPr>
          <p:nvPr>
            <p:ph type="title"/>
          </p:nvPr>
        </p:nvSpPr>
        <p:spPr>
          <a:xfrm>
            <a:off x="457198" y="557784"/>
            <a:ext cx="10808209" cy="3077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1" name="Google Shape;221;p46"/>
          <p:cNvPicPr preferRelativeResize="0"/>
          <p:nvPr/>
        </p:nvPicPr>
        <p:blipFill rotWithShape="1">
          <a:blip r:embed="rId2">
            <a:alphaModFix/>
          </a:blip>
          <a:srcRect/>
          <a:stretch/>
        </p:blipFill>
        <p:spPr>
          <a:xfrm>
            <a:off x="10468530" y="6352478"/>
            <a:ext cx="1362108" cy="40863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chemeClr val="lt2"/>
        </a:solidFill>
        <a:effectLst/>
      </p:bgPr>
    </p:bg>
    <p:spTree>
      <p:nvGrpSpPr>
        <p:cNvPr id="1" name="Shape 222"/>
        <p:cNvGrpSpPr/>
        <p:nvPr/>
      </p:nvGrpSpPr>
      <p:grpSpPr>
        <a:xfrm>
          <a:off x="0" y="0"/>
          <a:ext cx="0" cy="0"/>
          <a:chOff x="0" y="0"/>
          <a:chExt cx="0" cy="0"/>
        </a:xfrm>
      </p:grpSpPr>
      <p:sp>
        <p:nvSpPr>
          <p:cNvPr id="223" name="Google Shape;223;p47"/>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7"/>
          <p:cNvSpPr txBox="1">
            <a:spLocks noGrp="1"/>
          </p:cNvSpPr>
          <p:nvPr>
            <p:ph type="sldNum" idx="12"/>
          </p:nvPr>
        </p:nvSpPr>
        <p:spPr>
          <a:xfrm>
            <a:off x="457199" y="6263639"/>
            <a:ext cx="352097" cy="36576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25" name="Google Shape;225;p47"/>
          <p:cNvPicPr preferRelativeResize="0"/>
          <p:nvPr/>
        </p:nvPicPr>
        <p:blipFill rotWithShape="1">
          <a:blip r:embed="rId2">
            <a:alphaModFix/>
          </a:blip>
          <a:srcRect/>
          <a:stretch/>
        </p:blipFill>
        <p:spPr>
          <a:xfrm>
            <a:off x="10482419" y="6352479"/>
            <a:ext cx="1362108" cy="40863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Graphic Single Line Title">
  <p:cSld name="Blue Graphic Single Line Title">
    <p:spTree>
      <p:nvGrpSpPr>
        <p:cNvPr id="1" name="Shape 226"/>
        <p:cNvGrpSpPr/>
        <p:nvPr/>
      </p:nvGrpSpPr>
      <p:grpSpPr>
        <a:xfrm>
          <a:off x="0" y="0"/>
          <a:ext cx="0" cy="0"/>
          <a:chOff x="0" y="0"/>
          <a:chExt cx="0" cy="0"/>
        </a:xfrm>
      </p:grpSpPr>
      <p:pic>
        <p:nvPicPr>
          <p:cNvPr id="227" name="Google Shape;227;p48" descr="A picture containing animal&#10;&#10;Description automatically generated"/>
          <p:cNvPicPr preferRelativeResize="0"/>
          <p:nvPr/>
        </p:nvPicPr>
        <p:blipFill rotWithShape="1">
          <a:blip r:embed="rId2">
            <a:alphaModFix/>
          </a:blip>
          <a:srcRect/>
          <a:stretch/>
        </p:blipFill>
        <p:spPr>
          <a:xfrm>
            <a:off x="0" y="-1861"/>
            <a:ext cx="12192000" cy="6861724"/>
          </a:xfrm>
          <a:prstGeom prst="rect">
            <a:avLst/>
          </a:prstGeom>
          <a:noFill/>
          <a:ln>
            <a:noFill/>
          </a:ln>
        </p:spPr>
      </p:pic>
      <p:sp>
        <p:nvSpPr>
          <p:cNvPr id="228" name="Google Shape;228;p48"/>
          <p:cNvSpPr/>
          <p:nvPr/>
        </p:nvSpPr>
        <p:spPr>
          <a:xfrm>
            <a:off x="0" y="0"/>
            <a:ext cx="12192000" cy="6858000"/>
          </a:xfrm>
          <a:prstGeom prst="rect">
            <a:avLst/>
          </a:prstGeom>
          <a:gradFill>
            <a:gsLst>
              <a:gs pos="0">
                <a:srgbClr val="2F78C4">
                  <a:alpha val="0"/>
                </a:srgbClr>
              </a:gs>
              <a:gs pos="25000">
                <a:srgbClr val="2F78C4">
                  <a:alpha val="0"/>
                </a:srgbClr>
              </a:gs>
              <a:gs pos="58999">
                <a:srgbClr val="2E308E">
                  <a:alpha val="95686"/>
                </a:srgbClr>
              </a:gs>
              <a:gs pos="100000">
                <a:srgbClr val="2E308E">
                  <a:alpha val="95686"/>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29" name="Google Shape;229;p48"/>
          <p:cNvSpPr txBox="1">
            <a:spLocks noGrp="1"/>
          </p:cNvSpPr>
          <p:nvPr>
            <p:ph type="ctrTitle"/>
          </p:nvPr>
        </p:nvSpPr>
        <p:spPr>
          <a:xfrm>
            <a:off x="552218" y="2410016"/>
            <a:ext cx="11131783" cy="820674"/>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5333"/>
              <a:buFont typeface="Arial"/>
              <a:buNone/>
              <a:defRPr sz="5333"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0" name="Google Shape;230;p48"/>
          <p:cNvCxnSpPr/>
          <p:nvPr/>
        </p:nvCxnSpPr>
        <p:spPr>
          <a:xfrm rot="10800000">
            <a:off x="523863" y="4116591"/>
            <a:ext cx="2892613" cy="0"/>
          </a:xfrm>
          <a:prstGeom prst="straightConnector1">
            <a:avLst/>
          </a:prstGeom>
          <a:noFill/>
          <a:ln w="9525" cap="flat" cmpd="sng">
            <a:solidFill>
              <a:schemeClr val="accent4"/>
            </a:solidFill>
            <a:prstDash val="solid"/>
            <a:miter lim="800000"/>
            <a:headEnd type="none" w="sm" len="sm"/>
            <a:tailEnd type="none" w="sm" len="sm"/>
          </a:ln>
        </p:spPr>
      </p:cxnSp>
      <p:sp>
        <p:nvSpPr>
          <p:cNvPr id="231" name="Google Shape;231;p48"/>
          <p:cNvSpPr txBox="1">
            <a:spLocks noGrp="1"/>
          </p:cNvSpPr>
          <p:nvPr>
            <p:ph type="body" idx="1"/>
          </p:nvPr>
        </p:nvSpPr>
        <p:spPr>
          <a:xfrm>
            <a:off x="552218" y="3269357"/>
            <a:ext cx="11103597" cy="54196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000"/>
              </a:spcBef>
              <a:spcAft>
                <a:spcPts val="0"/>
              </a:spcAft>
              <a:buClr>
                <a:schemeClr val="lt1"/>
              </a:buClr>
              <a:buSzPts val="2667"/>
              <a:buFont typeface="Arial"/>
              <a:buNone/>
              <a:defRPr sz="2667">
                <a:solidFill>
                  <a:schemeClr val="lt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dk1"/>
              </a:buClr>
              <a:buSzPts val="1600"/>
              <a:buNone/>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8"/>
          <p:cNvSpPr txBox="1">
            <a:spLocks noGrp="1"/>
          </p:cNvSpPr>
          <p:nvPr>
            <p:ph type="body" idx="2"/>
          </p:nvPr>
        </p:nvSpPr>
        <p:spPr>
          <a:xfrm>
            <a:off x="552218" y="4275932"/>
            <a:ext cx="11099364" cy="338667"/>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000"/>
              </a:spcBef>
              <a:spcAft>
                <a:spcPts val="0"/>
              </a:spcAft>
              <a:buClr>
                <a:schemeClr val="accent4"/>
              </a:buClr>
              <a:buSzPts val="2133"/>
              <a:buNone/>
              <a:defRPr sz="2133">
                <a:solidFill>
                  <a:schemeClr val="accent4"/>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48"/>
          <p:cNvSpPr txBox="1">
            <a:spLocks noGrp="1"/>
          </p:cNvSpPr>
          <p:nvPr>
            <p:ph type="ftr" idx="11"/>
          </p:nvPr>
        </p:nvSpPr>
        <p:spPr>
          <a:xfrm>
            <a:off x="508000" y="6260549"/>
            <a:ext cx="6096000" cy="24965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67">
                <a:solidFill>
                  <a:schemeClr val="lt2"/>
                </a:solidFill>
                <a:latin typeface="Arial"/>
                <a:ea typeface="Arial"/>
                <a:cs typeface="Arial"/>
                <a:sym typeface="Arial"/>
              </a:defRPr>
            </a:lvl1pPr>
            <a:lvl2pPr lvl="1" algn="l">
              <a:spcBef>
                <a:spcPts val="0"/>
              </a:spcBef>
              <a:spcAft>
                <a:spcPts val="0"/>
              </a:spcAft>
              <a:buSzPts val="1400"/>
              <a:buNone/>
              <a:defRPr sz="1000"/>
            </a:lvl2pPr>
            <a:lvl3pPr lvl="2" algn="l">
              <a:spcBef>
                <a:spcPts val="0"/>
              </a:spcBef>
              <a:spcAft>
                <a:spcPts val="0"/>
              </a:spcAft>
              <a:buSzPts val="1400"/>
              <a:buNone/>
              <a:defRPr sz="1000"/>
            </a:lvl3pPr>
            <a:lvl4pPr lvl="3" algn="l">
              <a:spcBef>
                <a:spcPts val="0"/>
              </a:spcBef>
              <a:spcAft>
                <a:spcPts val="0"/>
              </a:spcAft>
              <a:buSzPts val="1400"/>
              <a:buNone/>
              <a:defRPr sz="1000"/>
            </a:lvl4pPr>
            <a:lvl5pPr lvl="4" algn="l">
              <a:spcBef>
                <a:spcPts val="0"/>
              </a:spcBef>
              <a:spcAft>
                <a:spcPts val="0"/>
              </a:spcAft>
              <a:buSzPts val="1400"/>
              <a:buNone/>
              <a:defRPr sz="1000"/>
            </a:lvl5pPr>
            <a:lvl6pPr lvl="5" algn="l">
              <a:spcBef>
                <a:spcPts val="0"/>
              </a:spcBef>
              <a:spcAft>
                <a:spcPts val="0"/>
              </a:spcAft>
              <a:buSzPts val="1400"/>
              <a:buNone/>
              <a:defRPr sz="1000"/>
            </a:lvl6pPr>
            <a:lvl7pPr lvl="6" algn="l">
              <a:spcBef>
                <a:spcPts val="0"/>
              </a:spcBef>
              <a:spcAft>
                <a:spcPts val="0"/>
              </a:spcAft>
              <a:buSzPts val="1400"/>
              <a:buNone/>
              <a:defRPr sz="1000"/>
            </a:lvl7pPr>
            <a:lvl8pPr lvl="7" algn="l">
              <a:spcBef>
                <a:spcPts val="0"/>
              </a:spcBef>
              <a:spcAft>
                <a:spcPts val="0"/>
              </a:spcAft>
              <a:buSzPts val="1400"/>
              <a:buNone/>
              <a:defRPr sz="1000"/>
            </a:lvl8pPr>
            <a:lvl9pPr lvl="8" algn="l">
              <a:spcBef>
                <a:spcPts val="0"/>
              </a:spcBef>
              <a:spcAft>
                <a:spcPts val="0"/>
              </a:spcAft>
              <a:buSzPts val="1400"/>
              <a:buNone/>
              <a:defRPr sz="1000"/>
            </a:lvl9pPr>
          </a:lstStyle>
          <a:p>
            <a:endParaRPr/>
          </a:p>
        </p:txBody>
      </p:sp>
      <p:pic>
        <p:nvPicPr>
          <p:cNvPr id="234" name="Google Shape;234;p48"/>
          <p:cNvPicPr preferRelativeResize="0"/>
          <p:nvPr/>
        </p:nvPicPr>
        <p:blipFill rotWithShape="1">
          <a:blip r:embed="rId3">
            <a:alphaModFix/>
          </a:blip>
          <a:srcRect/>
          <a:stretch/>
        </p:blipFill>
        <p:spPr>
          <a:xfrm>
            <a:off x="-103761" y="-140542"/>
            <a:ext cx="7219784" cy="19838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2 - light layout">
  <p:cSld name="Cover 2 - light layout">
    <p:bg>
      <p:bgPr>
        <a:solidFill>
          <a:schemeClr val="lt2"/>
        </a:solidFill>
        <a:effectLst/>
      </p:bgPr>
    </p:bg>
    <p:spTree>
      <p:nvGrpSpPr>
        <p:cNvPr id="1" name="Shape 28"/>
        <p:cNvGrpSpPr/>
        <p:nvPr/>
      </p:nvGrpSpPr>
      <p:grpSpPr>
        <a:xfrm>
          <a:off x="0" y="0"/>
          <a:ext cx="0" cy="0"/>
          <a:chOff x="0" y="0"/>
          <a:chExt cx="0" cy="0"/>
        </a:xfrm>
      </p:grpSpPr>
      <p:sp>
        <p:nvSpPr>
          <p:cNvPr id="29" name="Google Shape;29;p18"/>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ctrTitle"/>
          </p:nvPr>
        </p:nvSpPr>
        <p:spPr>
          <a:xfrm>
            <a:off x="1499616" y="2052083"/>
            <a:ext cx="8169317" cy="157926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3600"/>
              <a:buFont typeface="Arial"/>
              <a:buNone/>
              <a:defRPr sz="3600" b="1">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subTitle" idx="1"/>
          </p:nvPr>
        </p:nvSpPr>
        <p:spPr>
          <a:xfrm>
            <a:off x="1500190" y="3885739"/>
            <a:ext cx="8171383"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8"/>
          <p:cNvSpPr txBox="1">
            <a:spLocks noGrp="1"/>
          </p:cNvSpPr>
          <p:nvPr>
            <p:ph type="body" idx="2"/>
          </p:nvPr>
        </p:nvSpPr>
        <p:spPr>
          <a:xfrm>
            <a:off x="1499617" y="4987532"/>
            <a:ext cx="4013178" cy="365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ue Graadient Blank">
  <p:cSld name="Blue Graadient Blank">
    <p:spTree>
      <p:nvGrpSpPr>
        <p:cNvPr id="1" name="Shape 235"/>
        <p:cNvGrpSpPr/>
        <p:nvPr/>
      </p:nvGrpSpPr>
      <p:grpSpPr>
        <a:xfrm>
          <a:off x="0" y="0"/>
          <a:ext cx="0" cy="0"/>
          <a:chOff x="0" y="0"/>
          <a:chExt cx="0" cy="0"/>
        </a:xfrm>
      </p:grpSpPr>
      <p:sp>
        <p:nvSpPr>
          <p:cNvPr id="236" name="Google Shape;236;p49"/>
          <p:cNvSpPr/>
          <p:nvPr/>
        </p:nvSpPr>
        <p:spPr>
          <a:xfrm>
            <a:off x="0" y="0"/>
            <a:ext cx="12192000" cy="6858000"/>
          </a:xfrm>
          <a:prstGeom prst="rect">
            <a:avLst/>
          </a:prstGeom>
          <a:gradFill>
            <a:gsLst>
              <a:gs pos="0">
                <a:schemeClr val="accent3"/>
              </a:gs>
              <a:gs pos="65000">
                <a:schemeClr val="accent1"/>
              </a:gs>
              <a:gs pos="100000">
                <a:schemeClr val="accent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37" name="Google Shape;237;p49"/>
          <p:cNvSpPr txBox="1">
            <a:spLocks noGrp="1"/>
          </p:cNvSpPr>
          <p:nvPr>
            <p:ph type="title"/>
          </p:nvPr>
        </p:nvSpPr>
        <p:spPr>
          <a:xfrm>
            <a:off x="512064" y="365761"/>
            <a:ext cx="11171936" cy="82804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9"/>
          <p:cNvSpPr txBox="1">
            <a:spLocks noGrp="1"/>
          </p:cNvSpPr>
          <p:nvPr>
            <p:ph type="ftr" idx="11"/>
          </p:nvPr>
        </p:nvSpPr>
        <p:spPr>
          <a:xfrm>
            <a:off x="880515" y="6260549"/>
            <a:ext cx="6096000" cy="24965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67">
                <a:solidFill>
                  <a:schemeClr val="lt1"/>
                </a:solidFill>
                <a:latin typeface="Arial"/>
                <a:ea typeface="Arial"/>
                <a:cs typeface="Arial"/>
                <a:sym typeface="Arial"/>
              </a:defRPr>
            </a:lvl1pPr>
            <a:lvl2pPr lvl="1" algn="l">
              <a:spcBef>
                <a:spcPts val="0"/>
              </a:spcBef>
              <a:spcAft>
                <a:spcPts val="0"/>
              </a:spcAft>
              <a:buSzPts val="1400"/>
              <a:buNone/>
              <a:defRPr sz="1000"/>
            </a:lvl2pPr>
            <a:lvl3pPr lvl="2" algn="l">
              <a:spcBef>
                <a:spcPts val="0"/>
              </a:spcBef>
              <a:spcAft>
                <a:spcPts val="0"/>
              </a:spcAft>
              <a:buSzPts val="1400"/>
              <a:buNone/>
              <a:defRPr sz="1000"/>
            </a:lvl3pPr>
            <a:lvl4pPr lvl="3" algn="l">
              <a:spcBef>
                <a:spcPts val="0"/>
              </a:spcBef>
              <a:spcAft>
                <a:spcPts val="0"/>
              </a:spcAft>
              <a:buSzPts val="1400"/>
              <a:buNone/>
              <a:defRPr sz="1000"/>
            </a:lvl4pPr>
            <a:lvl5pPr lvl="4" algn="l">
              <a:spcBef>
                <a:spcPts val="0"/>
              </a:spcBef>
              <a:spcAft>
                <a:spcPts val="0"/>
              </a:spcAft>
              <a:buSzPts val="1400"/>
              <a:buNone/>
              <a:defRPr sz="1000"/>
            </a:lvl5pPr>
            <a:lvl6pPr lvl="5" algn="l">
              <a:spcBef>
                <a:spcPts val="0"/>
              </a:spcBef>
              <a:spcAft>
                <a:spcPts val="0"/>
              </a:spcAft>
              <a:buSzPts val="1400"/>
              <a:buNone/>
              <a:defRPr sz="1000"/>
            </a:lvl6pPr>
            <a:lvl7pPr lvl="6" algn="l">
              <a:spcBef>
                <a:spcPts val="0"/>
              </a:spcBef>
              <a:spcAft>
                <a:spcPts val="0"/>
              </a:spcAft>
              <a:buSzPts val="1400"/>
              <a:buNone/>
              <a:defRPr sz="1000"/>
            </a:lvl7pPr>
            <a:lvl8pPr lvl="7" algn="l">
              <a:spcBef>
                <a:spcPts val="0"/>
              </a:spcBef>
              <a:spcAft>
                <a:spcPts val="0"/>
              </a:spcAft>
              <a:buSzPts val="1400"/>
              <a:buNone/>
              <a:defRPr sz="1000"/>
            </a:lvl8pPr>
            <a:lvl9pPr lvl="8" algn="l">
              <a:spcBef>
                <a:spcPts val="0"/>
              </a:spcBef>
              <a:spcAft>
                <a:spcPts val="0"/>
              </a:spcAft>
              <a:buSzPts val="1400"/>
              <a:buNone/>
              <a:defRPr sz="1000"/>
            </a:lvl9pPr>
          </a:lstStyle>
          <a:p>
            <a:endParaRPr/>
          </a:p>
        </p:txBody>
      </p:sp>
      <p:sp>
        <p:nvSpPr>
          <p:cNvPr id="239" name="Google Shape;239;p49"/>
          <p:cNvSpPr txBox="1">
            <a:spLocks noGrp="1"/>
          </p:cNvSpPr>
          <p:nvPr>
            <p:ph type="sldNum" idx="12"/>
          </p:nvPr>
        </p:nvSpPr>
        <p:spPr>
          <a:xfrm>
            <a:off x="513467" y="6345991"/>
            <a:ext cx="165110" cy="164212"/>
          </a:xfrm>
          <a:prstGeom prst="rect">
            <a:avLst/>
          </a:prstGeom>
          <a:noFill/>
          <a:ln>
            <a:noFill/>
          </a:ln>
        </p:spPr>
        <p:txBody>
          <a:bodyPr spcFirstLastPara="1" wrap="square" lIns="0" tIns="0" rIns="0" bIns="0" anchor="b" anchorCtr="0">
            <a:spAutoFit/>
          </a:bodyPr>
          <a:lstStyle>
            <a:lvl1pPr marL="0" lvl="0" indent="0" algn="l">
              <a:spcBef>
                <a:spcPts val="0"/>
              </a:spcBef>
              <a:buNone/>
              <a:defRPr sz="1067" b="1" i="0" u="none" strike="noStrike" cap="none">
                <a:solidFill>
                  <a:schemeClr val="lt1"/>
                </a:solidFill>
                <a:latin typeface="Arial"/>
                <a:ea typeface="Arial"/>
                <a:cs typeface="Arial"/>
                <a:sym typeface="Arial"/>
              </a:defRPr>
            </a:lvl1pPr>
            <a:lvl2pPr marL="0" lvl="1" indent="0" algn="l">
              <a:spcBef>
                <a:spcPts val="0"/>
              </a:spcBef>
              <a:buNone/>
              <a:defRPr sz="1067" b="1" i="0" u="none" strike="noStrike" cap="none">
                <a:solidFill>
                  <a:schemeClr val="lt1"/>
                </a:solidFill>
                <a:latin typeface="Arial"/>
                <a:ea typeface="Arial"/>
                <a:cs typeface="Arial"/>
                <a:sym typeface="Arial"/>
              </a:defRPr>
            </a:lvl2pPr>
            <a:lvl3pPr marL="0" lvl="2" indent="0" algn="l">
              <a:spcBef>
                <a:spcPts val="0"/>
              </a:spcBef>
              <a:buNone/>
              <a:defRPr sz="1067" b="1" i="0" u="none" strike="noStrike" cap="none">
                <a:solidFill>
                  <a:schemeClr val="lt1"/>
                </a:solidFill>
                <a:latin typeface="Arial"/>
                <a:ea typeface="Arial"/>
                <a:cs typeface="Arial"/>
                <a:sym typeface="Arial"/>
              </a:defRPr>
            </a:lvl3pPr>
            <a:lvl4pPr marL="0" lvl="3" indent="0" algn="l">
              <a:spcBef>
                <a:spcPts val="0"/>
              </a:spcBef>
              <a:buNone/>
              <a:defRPr sz="1067" b="1" i="0" u="none" strike="noStrike" cap="none">
                <a:solidFill>
                  <a:schemeClr val="lt1"/>
                </a:solidFill>
                <a:latin typeface="Arial"/>
                <a:ea typeface="Arial"/>
                <a:cs typeface="Arial"/>
                <a:sym typeface="Arial"/>
              </a:defRPr>
            </a:lvl4pPr>
            <a:lvl5pPr marL="0" lvl="4" indent="0" algn="l">
              <a:spcBef>
                <a:spcPts val="0"/>
              </a:spcBef>
              <a:buNone/>
              <a:defRPr sz="1067" b="1" i="0" u="none" strike="noStrike" cap="none">
                <a:solidFill>
                  <a:schemeClr val="lt1"/>
                </a:solidFill>
                <a:latin typeface="Arial"/>
                <a:ea typeface="Arial"/>
                <a:cs typeface="Arial"/>
                <a:sym typeface="Arial"/>
              </a:defRPr>
            </a:lvl5pPr>
            <a:lvl6pPr marL="0" lvl="5" indent="0" algn="l">
              <a:spcBef>
                <a:spcPts val="0"/>
              </a:spcBef>
              <a:buNone/>
              <a:defRPr sz="1067" b="1" i="0" u="none" strike="noStrike" cap="none">
                <a:solidFill>
                  <a:schemeClr val="lt1"/>
                </a:solidFill>
                <a:latin typeface="Arial"/>
                <a:ea typeface="Arial"/>
                <a:cs typeface="Arial"/>
                <a:sym typeface="Arial"/>
              </a:defRPr>
            </a:lvl6pPr>
            <a:lvl7pPr marL="0" lvl="6" indent="0" algn="l">
              <a:spcBef>
                <a:spcPts val="0"/>
              </a:spcBef>
              <a:buNone/>
              <a:defRPr sz="1067" b="1" i="0" u="none" strike="noStrike" cap="none">
                <a:solidFill>
                  <a:schemeClr val="lt1"/>
                </a:solidFill>
                <a:latin typeface="Arial"/>
                <a:ea typeface="Arial"/>
                <a:cs typeface="Arial"/>
                <a:sym typeface="Arial"/>
              </a:defRPr>
            </a:lvl7pPr>
            <a:lvl8pPr marL="0" lvl="7" indent="0" algn="l">
              <a:spcBef>
                <a:spcPts val="0"/>
              </a:spcBef>
              <a:buNone/>
              <a:defRPr sz="1067" b="1" i="0" u="none" strike="noStrike" cap="none">
                <a:solidFill>
                  <a:schemeClr val="lt1"/>
                </a:solidFill>
                <a:latin typeface="Arial"/>
                <a:ea typeface="Arial"/>
                <a:cs typeface="Arial"/>
                <a:sym typeface="Arial"/>
              </a:defRPr>
            </a:lvl8pPr>
            <a:lvl9pPr marL="0" lvl="8" indent="0" algn="l">
              <a:spcBef>
                <a:spcPts val="0"/>
              </a:spcBef>
              <a:buNone/>
              <a:defRPr sz="1067" b="1"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40" name="Google Shape;240;p49"/>
          <p:cNvPicPr preferRelativeResize="0"/>
          <p:nvPr/>
        </p:nvPicPr>
        <p:blipFill rotWithShape="1">
          <a:blip r:embed="rId2">
            <a:alphaModFix/>
          </a:blip>
          <a:srcRect/>
          <a:stretch/>
        </p:blipFill>
        <p:spPr>
          <a:xfrm>
            <a:off x="10312401" y="6335346"/>
            <a:ext cx="1373033" cy="29468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24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ue Gradient Cover Double + Client Logo_Double">
  <p:cSld name="Blue Gradient Cover Double + Client Logo_Double">
    <p:bg>
      <p:bgPr>
        <a:gradFill>
          <a:gsLst>
            <a:gs pos="0">
              <a:schemeClr val="accent3"/>
            </a:gs>
            <a:gs pos="66000">
              <a:schemeClr val="accent1"/>
            </a:gs>
            <a:gs pos="100000">
              <a:schemeClr val="accent1"/>
            </a:gs>
          </a:gsLst>
          <a:lin ang="13500000" scaled="0"/>
        </a:gradFill>
        <a:effectLst/>
      </p:bgPr>
    </p:bg>
    <p:spTree>
      <p:nvGrpSpPr>
        <p:cNvPr id="1" name="Shape 242"/>
        <p:cNvGrpSpPr/>
        <p:nvPr/>
      </p:nvGrpSpPr>
      <p:grpSpPr>
        <a:xfrm>
          <a:off x="0" y="0"/>
          <a:ext cx="0" cy="0"/>
          <a:chOff x="0" y="0"/>
          <a:chExt cx="0" cy="0"/>
        </a:xfrm>
      </p:grpSpPr>
      <p:sp>
        <p:nvSpPr>
          <p:cNvPr id="243" name="Google Shape;243;p51"/>
          <p:cNvSpPr txBox="1">
            <a:spLocks noGrp="1"/>
          </p:cNvSpPr>
          <p:nvPr>
            <p:ph type="ctrTitle"/>
          </p:nvPr>
        </p:nvSpPr>
        <p:spPr>
          <a:xfrm>
            <a:off x="552218" y="1999680"/>
            <a:ext cx="11131783" cy="1641347"/>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5333"/>
              <a:buFont typeface="Arial"/>
              <a:buNone/>
              <a:defRPr sz="5333"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51"/>
          <p:cNvCxnSpPr/>
          <p:nvPr/>
        </p:nvCxnSpPr>
        <p:spPr>
          <a:xfrm rot="10800000">
            <a:off x="523863" y="4487651"/>
            <a:ext cx="2892613" cy="0"/>
          </a:xfrm>
          <a:prstGeom prst="straightConnector1">
            <a:avLst/>
          </a:prstGeom>
          <a:noFill/>
          <a:ln w="9525" cap="flat" cmpd="sng">
            <a:solidFill>
              <a:schemeClr val="accent4"/>
            </a:solidFill>
            <a:prstDash val="solid"/>
            <a:miter lim="800000"/>
            <a:headEnd type="none" w="sm" len="sm"/>
            <a:tailEnd type="none" w="sm" len="sm"/>
          </a:ln>
        </p:spPr>
      </p:cxnSp>
      <p:sp>
        <p:nvSpPr>
          <p:cNvPr id="245" name="Google Shape;245;p51"/>
          <p:cNvSpPr txBox="1">
            <a:spLocks noGrp="1"/>
          </p:cNvSpPr>
          <p:nvPr>
            <p:ph type="body" idx="1"/>
          </p:nvPr>
        </p:nvSpPr>
        <p:spPr>
          <a:xfrm>
            <a:off x="552218" y="3640417"/>
            <a:ext cx="11103597" cy="54196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000"/>
              </a:spcBef>
              <a:spcAft>
                <a:spcPts val="0"/>
              </a:spcAft>
              <a:buClr>
                <a:schemeClr val="lt1"/>
              </a:buClr>
              <a:buSzPts val="2667"/>
              <a:buFont typeface="Arial"/>
              <a:buNone/>
              <a:defRPr sz="2667">
                <a:solidFill>
                  <a:schemeClr val="lt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dk1"/>
              </a:buClr>
              <a:buSzPts val="1600"/>
              <a:buNone/>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1"/>
          <p:cNvSpPr txBox="1">
            <a:spLocks noGrp="1"/>
          </p:cNvSpPr>
          <p:nvPr>
            <p:ph type="body" idx="2"/>
          </p:nvPr>
        </p:nvSpPr>
        <p:spPr>
          <a:xfrm>
            <a:off x="552218" y="4646992"/>
            <a:ext cx="11099364" cy="338667"/>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000"/>
              </a:spcBef>
              <a:spcAft>
                <a:spcPts val="0"/>
              </a:spcAft>
              <a:buClr>
                <a:schemeClr val="accent4"/>
              </a:buClr>
              <a:buSzPts val="2133"/>
              <a:buNone/>
              <a:defRPr sz="2133">
                <a:solidFill>
                  <a:schemeClr val="accent4"/>
                </a:solidFil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1"/>
          <p:cNvSpPr txBox="1">
            <a:spLocks noGrp="1"/>
          </p:cNvSpPr>
          <p:nvPr>
            <p:ph type="ftr" idx="11"/>
          </p:nvPr>
        </p:nvSpPr>
        <p:spPr>
          <a:xfrm>
            <a:off x="508000" y="6260549"/>
            <a:ext cx="6096000" cy="24965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67">
                <a:solidFill>
                  <a:schemeClr val="lt2"/>
                </a:solidFill>
                <a:latin typeface="Arial"/>
                <a:ea typeface="Arial"/>
                <a:cs typeface="Arial"/>
                <a:sym typeface="Arial"/>
              </a:defRPr>
            </a:lvl1pPr>
            <a:lvl2pPr lvl="1" algn="l">
              <a:spcBef>
                <a:spcPts val="0"/>
              </a:spcBef>
              <a:spcAft>
                <a:spcPts val="0"/>
              </a:spcAft>
              <a:buSzPts val="1400"/>
              <a:buNone/>
              <a:defRPr sz="1000"/>
            </a:lvl2pPr>
            <a:lvl3pPr lvl="2" algn="l">
              <a:spcBef>
                <a:spcPts val="0"/>
              </a:spcBef>
              <a:spcAft>
                <a:spcPts val="0"/>
              </a:spcAft>
              <a:buSzPts val="1400"/>
              <a:buNone/>
              <a:defRPr sz="1000"/>
            </a:lvl3pPr>
            <a:lvl4pPr lvl="3" algn="l">
              <a:spcBef>
                <a:spcPts val="0"/>
              </a:spcBef>
              <a:spcAft>
                <a:spcPts val="0"/>
              </a:spcAft>
              <a:buSzPts val="1400"/>
              <a:buNone/>
              <a:defRPr sz="1000"/>
            </a:lvl4pPr>
            <a:lvl5pPr lvl="4" algn="l">
              <a:spcBef>
                <a:spcPts val="0"/>
              </a:spcBef>
              <a:spcAft>
                <a:spcPts val="0"/>
              </a:spcAft>
              <a:buSzPts val="1400"/>
              <a:buNone/>
              <a:defRPr sz="1000"/>
            </a:lvl5pPr>
            <a:lvl6pPr lvl="5" algn="l">
              <a:spcBef>
                <a:spcPts val="0"/>
              </a:spcBef>
              <a:spcAft>
                <a:spcPts val="0"/>
              </a:spcAft>
              <a:buSzPts val="1400"/>
              <a:buNone/>
              <a:defRPr sz="1000"/>
            </a:lvl6pPr>
            <a:lvl7pPr lvl="6" algn="l">
              <a:spcBef>
                <a:spcPts val="0"/>
              </a:spcBef>
              <a:spcAft>
                <a:spcPts val="0"/>
              </a:spcAft>
              <a:buSzPts val="1400"/>
              <a:buNone/>
              <a:defRPr sz="1000"/>
            </a:lvl7pPr>
            <a:lvl8pPr lvl="7" algn="l">
              <a:spcBef>
                <a:spcPts val="0"/>
              </a:spcBef>
              <a:spcAft>
                <a:spcPts val="0"/>
              </a:spcAft>
              <a:buSzPts val="1400"/>
              <a:buNone/>
              <a:defRPr sz="1000"/>
            </a:lvl8pPr>
            <a:lvl9pPr lvl="8" algn="l">
              <a:spcBef>
                <a:spcPts val="0"/>
              </a:spcBef>
              <a:spcAft>
                <a:spcPts val="0"/>
              </a:spcAft>
              <a:buSzPts val="1400"/>
              <a:buNone/>
              <a:defRPr sz="1000"/>
            </a:lvl9pPr>
          </a:lstStyle>
          <a:p>
            <a:endParaRPr/>
          </a:p>
        </p:txBody>
      </p:sp>
      <p:pic>
        <p:nvPicPr>
          <p:cNvPr id="248" name="Google Shape;248;p51"/>
          <p:cNvPicPr preferRelativeResize="0"/>
          <p:nvPr/>
        </p:nvPicPr>
        <p:blipFill rotWithShape="1">
          <a:blip r:embed="rId2">
            <a:alphaModFix/>
          </a:blip>
          <a:srcRect/>
          <a:stretch/>
        </p:blipFill>
        <p:spPr>
          <a:xfrm>
            <a:off x="-103761" y="-140542"/>
            <a:ext cx="7219784" cy="198389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Layout_White Background">
  <p:cSld name="Main Layout_White Background">
    <p:spTree>
      <p:nvGrpSpPr>
        <p:cNvPr id="1" name="Shape 249"/>
        <p:cNvGrpSpPr/>
        <p:nvPr/>
      </p:nvGrpSpPr>
      <p:grpSpPr>
        <a:xfrm>
          <a:off x="0" y="0"/>
          <a:ext cx="0" cy="0"/>
          <a:chOff x="0" y="0"/>
          <a:chExt cx="0" cy="0"/>
        </a:xfrm>
      </p:grpSpPr>
      <p:sp>
        <p:nvSpPr>
          <p:cNvPr id="250" name="Google Shape;250;p52"/>
          <p:cNvSpPr txBox="1">
            <a:spLocks noGrp="1"/>
          </p:cNvSpPr>
          <p:nvPr>
            <p:ph type="title"/>
          </p:nvPr>
        </p:nvSpPr>
        <p:spPr>
          <a:xfrm>
            <a:off x="512064" y="365761"/>
            <a:ext cx="11222736" cy="82804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52"/>
          <p:cNvSpPr txBox="1">
            <a:spLocks noGrp="1"/>
          </p:cNvSpPr>
          <p:nvPr>
            <p:ph type="body" idx="1"/>
          </p:nvPr>
        </p:nvSpPr>
        <p:spPr>
          <a:xfrm>
            <a:off x="508000" y="1549401"/>
            <a:ext cx="11222736" cy="441536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52"/>
          <p:cNvSpPr txBox="1">
            <a:spLocks noGrp="1"/>
          </p:cNvSpPr>
          <p:nvPr>
            <p:ph type="ftr" idx="11"/>
          </p:nvPr>
        </p:nvSpPr>
        <p:spPr>
          <a:xfrm>
            <a:off x="880515" y="6260549"/>
            <a:ext cx="6096000" cy="24965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067">
                <a:solidFill>
                  <a:schemeClr val="dk1"/>
                </a:solidFill>
                <a:latin typeface="Arial"/>
                <a:ea typeface="Arial"/>
                <a:cs typeface="Arial"/>
                <a:sym typeface="Arial"/>
              </a:defRPr>
            </a:lvl1pPr>
            <a:lvl2pPr lvl="1" algn="l">
              <a:spcBef>
                <a:spcPts val="0"/>
              </a:spcBef>
              <a:spcAft>
                <a:spcPts val="0"/>
              </a:spcAft>
              <a:buSzPts val="1400"/>
              <a:buNone/>
              <a:defRPr sz="1000"/>
            </a:lvl2pPr>
            <a:lvl3pPr lvl="2" algn="l">
              <a:spcBef>
                <a:spcPts val="0"/>
              </a:spcBef>
              <a:spcAft>
                <a:spcPts val="0"/>
              </a:spcAft>
              <a:buSzPts val="1400"/>
              <a:buNone/>
              <a:defRPr sz="1000"/>
            </a:lvl3pPr>
            <a:lvl4pPr lvl="3" algn="l">
              <a:spcBef>
                <a:spcPts val="0"/>
              </a:spcBef>
              <a:spcAft>
                <a:spcPts val="0"/>
              </a:spcAft>
              <a:buSzPts val="1400"/>
              <a:buNone/>
              <a:defRPr sz="1000"/>
            </a:lvl4pPr>
            <a:lvl5pPr lvl="4" algn="l">
              <a:spcBef>
                <a:spcPts val="0"/>
              </a:spcBef>
              <a:spcAft>
                <a:spcPts val="0"/>
              </a:spcAft>
              <a:buSzPts val="1400"/>
              <a:buNone/>
              <a:defRPr sz="1000"/>
            </a:lvl5pPr>
            <a:lvl6pPr lvl="5" algn="l">
              <a:spcBef>
                <a:spcPts val="0"/>
              </a:spcBef>
              <a:spcAft>
                <a:spcPts val="0"/>
              </a:spcAft>
              <a:buSzPts val="1400"/>
              <a:buNone/>
              <a:defRPr sz="1000"/>
            </a:lvl6pPr>
            <a:lvl7pPr lvl="6" algn="l">
              <a:spcBef>
                <a:spcPts val="0"/>
              </a:spcBef>
              <a:spcAft>
                <a:spcPts val="0"/>
              </a:spcAft>
              <a:buSzPts val="1400"/>
              <a:buNone/>
              <a:defRPr sz="1000"/>
            </a:lvl7pPr>
            <a:lvl8pPr lvl="7" algn="l">
              <a:spcBef>
                <a:spcPts val="0"/>
              </a:spcBef>
              <a:spcAft>
                <a:spcPts val="0"/>
              </a:spcAft>
              <a:buSzPts val="1400"/>
              <a:buNone/>
              <a:defRPr sz="1000"/>
            </a:lvl8pPr>
            <a:lvl9pPr lvl="8" algn="l">
              <a:spcBef>
                <a:spcPts val="0"/>
              </a:spcBef>
              <a:spcAft>
                <a:spcPts val="0"/>
              </a:spcAft>
              <a:buSzPts val="1400"/>
              <a:buNone/>
              <a:defRPr sz="1000"/>
            </a:lvl9pPr>
          </a:lstStyle>
          <a:p>
            <a:endParaRPr/>
          </a:p>
        </p:txBody>
      </p:sp>
      <p:sp>
        <p:nvSpPr>
          <p:cNvPr id="253" name="Google Shape;253;p52"/>
          <p:cNvSpPr txBox="1">
            <a:spLocks noGrp="1"/>
          </p:cNvSpPr>
          <p:nvPr>
            <p:ph type="sldNum" idx="12"/>
          </p:nvPr>
        </p:nvSpPr>
        <p:spPr>
          <a:xfrm>
            <a:off x="513467" y="6345991"/>
            <a:ext cx="165110" cy="164212"/>
          </a:xfrm>
          <a:prstGeom prst="rect">
            <a:avLst/>
          </a:prstGeom>
          <a:noFill/>
          <a:ln>
            <a:noFill/>
          </a:ln>
        </p:spPr>
        <p:txBody>
          <a:bodyPr spcFirstLastPara="1" wrap="square" lIns="0" tIns="0" rIns="0" bIns="0" anchor="b" anchorCtr="0">
            <a:spAutoFit/>
          </a:bodyPr>
          <a:lstStyle>
            <a:lvl1pPr marL="0" lvl="0" indent="0" algn="l">
              <a:spcBef>
                <a:spcPts val="0"/>
              </a:spcBef>
              <a:buNone/>
              <a:defRPr sz="1067" b="1" i="0" u="none" strike="noStrike" cap="none">
                <a:solidFill>
                  <a:schemeClr val="dk1"/>
                </a:solidFill>
                <a:latin typeface="Arial"/>
                <a:ea typeface="Arial"/>
                <a:cs typeface="Arial"/>
                <a:sym typeface="Arial"/>
              </a:defRPr>
            </a:lvl1pPr>
            <a:lvl2pPr marL="0" lvl="1" indent="0" algn="l">
              <a:spcBef>
                <a:spcPts val="0"/>
              </a:spcBef>
              <a:buNone/>
              <a:defRPr sz="1067" b="1" i="0" u="none" strike="noStrike" cap="none">
                <a:solidFill>
                  <a:schemeClr val="dk1"/>
                </a:solidFill>
                <a:latin typeface="Arial"/>
                <a:ea typeface="Arial"/>
                <a:cs typeface="Arial"/>
                <a:sym typeface="Arial"/>
              </a:defRPr>
            </a:lvl2pPr>
            <a:lvl3pPr marL="0" lvl="2" indent="0" algn="l">
              <a:spcBef>
                <a:spcPts val="0"/>
              </a:spcBef>
              <a:buNone/>
              <a:defRPr sz="1067" b="1" i="0" u="none" strike="noStrike" cap="none">
                <a:solidFill>
                  <a:schemeClr val="dk1"/>
                </a:solidFill>
                <a:latin typeface="Arial"/>
                <a:ea typeface="Arial"/>
                <a:cs typeface="Arial"/>
                <a:sym typeface="Arial"/>
              </a:defRPr>
            </a:lvl3pPr>
            <a:lvl4pPr marL="0" lvl="3" indent="0" algn="l">
              <a:spcBef>
                <a:spcPts val="0"/>
              </a:spcBef>
              <a:buNone/>
              <a:defRPr sz="1067" b="1" i="0" u="none" strike="noStrike" cap="none">
                <a:solidFill>
                  <a:schemeClr val="dk1"/>
                </a:solidFill>
                <a:latin typeface="Arial"/>
                <a:ea typeface="Arial"/>
                <a:cs typeface="Arial"/>
                <a:sym typeface="Arial"/>
              </a:defRPr>
            </a:lvl4pPr>
            <a:lvl5pPr marL="0" lvl="4" indent="0" algn="l">
              <a:spcBef>
                <a:spcPts val="0"/>
              </a:spcBef>
              <a:buNone/>
              <a:defRPr sz="1067" b="1" i="0" u="none" strike="noStrike" cap="none">
                <a:solidFill>
                  <a:schemeClr val="dk1"/>
                </a:solidFill>
                <a:latin typeface="Arial"/>
                <a:ea typeface="Arial"/>
                <a:cs typeface="Arial"/>
                <a:sym typeface="Arial"/>
              </a:defRPr>
            </a:lvl5pPr>
            <a:lvl6pPr marL="0" lvl="5" indent="0" algn="l">
              <a:spcBef>
                <a:spcPts val="0"/>
              </a:spcBef>
              <a:buNone/>
              <a:defRPr sz="1067" b="1" i="0" u="none" strike="noStrike" cap="none">
                <a:solidFill>
                  <a:schemeClr val="dk1"/>
                </a:solidFill>
                <a:latin typeface="Arial"/>
                <a:ea typeface="Arial"/>
                <a:cs typeface="Arial"/>
                <a:sym typeface="Arial"/>
              </a:defRPr>
            </a:lvl6pPr>
            <a:lvl7pPr marL="0" lvl="6" indent="0" algn="l">
              <a:spcBef>
                <a:spcPts val="0"/>
              </a:spcBef>
              <a:buNone/>
              <a:defRPr sz="1067" b="1" i="0" u="none" strike="noStrike" cap="none">
                <a:solidFill>
                  <a:schemeClr val="dk1"/>
                </a:solidFill>
                <a:latin typeface="Arial"/>
                <a:ea typeface="Arial"/>
                <a:cs typeface="Arial"/>
                <a:sym typeface="Arial"/>
              </a:defRPr>
            </a:lvl7pPr>
            <a:lvl8pPr marL="0" lvl="7" indent="0" algn="l">
              <a:spcBef>
                <a:spcPts val="0"/>
              </a:spcBef>
              <a:buNone/>
              <a:defRPr sz="1067" b="1" i="0" u="none" strike="noStrike" cap="none">
                <a:solidFill>
                  <a:schemeClr val="dk1"/>
                </a:solidFill>
                <a:latin typeface="Arial"/>
                <a:ea typeface="Arial"/>
                <a:cs typeface="Arial"/>
                <a:sym typeface="Arial"/>
              </a:defRPr>
            </a:lvl8pPr>
            <a:lvl9pPr marL="0" lvl="8" indent="0" algn="l">
              <a:spcBef>
                <a:spcPts val="0"/>
              </a:spcBef>
              <a:buNone/>
              <a:defRPr sz="1067"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ver 2 - dark layout">
  <p:cSld name="Cover 2 - dark layout">
    <p:bg>
      <p:bgPr>
        <a:solidFill>
          <a:schemeClr val="dk2"/>
        </a:solidFill>
        <a:effectLst/>
      </p:bgPr>
    </p:bg>
    <p:spTree>
      <p:nvGrpSpPr>
        <p:cNvPr id="1" name="Shape 259"/>
        <p:cNvGrpSpPr/>
        <p:nvPr/>
      </p:nvGrpSpPr>
      <p:grpSpPr>
        <a:xfrm>
          <a:off x="0" y="0"/>
          <a:ext cx="0" cy="0"/>
          <a:chOff x="0" y="0"/>
          <a:chExt cx="0" cy="0"/>
        </a:xfrm>
      </p:grpSpPr>
      <p:sp>
        <p:nvSpPr>
          <p:cNvPr id="260" name="Google Shape;260;p21"/>
          <p:cNvSpPr txBox="1">
            <a:spLocks noGrp="1"/>
          </p:cNvSpPr>
          <p:nvPr>
            <p:ph type="ctrTitle"/>
          </p:nvPr>
        </p:nvSpPr>
        <p:spPr>
          <a:xfrm>
            <a:off x="1499616" y="2052083"/>
            <a:ext cx="8169317" cy="157926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6"/>
              </a:buClr>
              <a:buSzPts val="3600"/>
              <a:buFont typeface="Arial"/>
              <a:buNone/>
              <a:defRPr sz="3600" b="1">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1"/>
          <p:cNvSpPr txBox="1">
            <a:spLocks noGrp="1"/>
          </p:cNvSpPr>
          <p:nvPr>
            <p:ph type="subTitle" idx="1"/>
          </p:nvPr>
        </p:nvSpPr>
        <p:spPr>
          <a:xfrm>
            <a:off x="1500190" y="3885739"/>
            <a:ext cx="8171383"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2"/>
              </a:buClr>
              <a:buSzPts val="2000"/>
              <a:buNone/>
              <a:defRPr sz="2000">
                <a:solidFill>
                  <a:schemeClr val="lt2"/>
                </a:solidFill>
              </a:defRPr>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62" name="Google Shape;262;p21"/>
          <p:cNvSpPr txBox="1">
            <a:spLocks noGrp="1"/>
          </p:cNvSpPr>
          <p:nvPr>
            <p:ph type="body" idx="2"/>
          </p:nvPr>
        </p:nvSpPr>
        <p:spPr>
          <a:xfrm>
            <a:off x="1499617" y="4987532"/>
            <a:ext cx="4013178" cy="365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200"/>
              <a:buNone/>
              <a:defRPr sz="1200">
                <a:solidFill>
                  <a:schemeClr val="lt1"/>
                </a:solidFill>
              </a:defRPr>
            </a:lvl1pPr>
            <a:lvl2pPr marL="914400" lvl="1" indent="-228600" algn="l">
              <a:lnSpc>
                <a:spcPct val="100000"/>
              </a:lnSpc>
              <a:spcBef>
                <a:spcPts val="500"/>
              </a:spcBef>
              <a:spcAft>
                <a:spcPts val="0"/>
              </a:spcAft>
              <a:buClr>
                <a:schemeClr val="dk2"/>
              </a:buClr>
              <a:buSzPts val="1600"/>
              <a:buNone/>
              <a:defRPr>
                <a:solidFill>
                  <a:schemeClr val="dk2"/>
                </a:solidFill>
              </a:defRPr>
            </a:lvl2pPr>
            <a:lvl3pPr marL="1371600" lvl="2" indent="-228600" algn="l">
              <a:lnSpc>
                <a:spcPct val="100000"/>
              </a:lnSpc>
              <a:spcBef>
                <a:spcPts val="500"/>
              </a:spcBef>
              <a:spcAft>
                <a:spcPts val="0"/>
              </a:spcAft>
              <a:buClr>
                <a:schemeClr val="dk2"/>
              </a:buClr>
              <a:buSzPts val="1600"/>
              <a:buNone/>
              <a:defRPr>
                <a:solidFill>
                  <a:schemeClr val="dk2"/>
                </a:solidFill>
              </a:defRPr>
            </a:lvl3pPr>
            <a:lvl4pPr marL="1828800" lvl="3" indent="-228600" algn="l">
              <a:lnSpc>
                <a:spcPct val="100000"/>
              </a:lnSpc>
              <a:spcBef>
                <a:spcPts val="500"/>
              </a:spcBef>
              <a:spcAft>
                <a:spcPts val="0"/>
              </a:spcAft>
              <a:buClr>
                <a:schemeClr val="dk2"/>
              </a:buClr>
              <a:buSzPts val="1600"/>
              <a:buNone/>
              <a:defRPr>
                <a:solidFill>
                  <a:schemeClr val="dk2"/>
                </a:solidFill>
              </a:defRPr>
            </a:lvl4pPr>
            <a:lvl5pPr marL="2286000" lvl="4" indent="-228600" algn="l">
              <a:lnSpc>
                <a:spcPct val="100000"/>
              </a:lnSpc>
              <a:spcBef>
                <a:spcPts val="500"/>
              </a:spcBef>
              <a:spcAft>
                <a:spcPts val="0"/>
              </a:spcAft>
              <a:buClr>
                <a:schemeClr val="dk2"/>
              </a:buClr>
              <a:buSzPts val="1600"/>
              <a:buNone/>
              <a:defRPr>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3" name="Google Shape;263;p21"/>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s">
  <p:cSld name="Contents">
    <p:bg>
      <p:bgPr>
        <a:solidFill>
          <a:schemeClr val="dk1"/>
        </a:solidFill>
        <a:effectLst/>
      </p:bgPr>
    </p:bg>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457199" y="557784"/>
            <a:ext cx="10808209" cy="36933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23"/>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23"/>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68" name="Google Shape;268;p23"/>
          <p:cNvSpPr txBox="1">
            <a:spLocks noGrp="1"/>
          </p:cNvSpPr>
          <p:nvPr>
            <p:ph type="body" idx="1"/>
          </p:nvPr>
        </p:nvSpPr>
        <p:spPr>
          <a:xfrm>
            <a:off x="457200" y="1700784"/>
            <a:ext cx="11368088" cy="395908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lt1"/>
              </a:buClr>
              <a:buSzPts val="1800"/>
              <a:buFont typeface="Arial"/>
              <a:buAutoNum type="arabicPeriod"/>
              <a:defRPr sz="1800">
                <a:solidFill>
                  <a:schemeClr val="lt1"/>
                </a:solidFill>
              </a:defRPr>
            </a:lvl1pPr>
            <a:lvl2pPr marL="914400" lvl="1" indent="-342900" algn="l">
              <a:lnSpc>
                <a:spcPct val="100000"/>
              </a:lnSpc>
              <a:spcBef>
                <a:spcPts val="500"/>
              </a:spcBef>
              <a:spcAft>
                <a:spcPts val="0"/>
              </a:spcAft>
              <a:buClr>
                <a:schemeClr val="lt1"/>
              </a:buClr>
              <a:buSzPts val="1800"/>
              <a:buFont typeface="Arial"/>
              <a:buChar char="•"/>
              <a:defRPr sz="1800">
                <a:solidFill>
                  <a:schemeClr val="lt1"/>
                </a:solidFill>
              </a:defRPr>
            </a:lvl2pPr>
            <a:lvl3pPr marL="1371600" lvl="2" indent="-342900" algn="l">
              <a:lnSpc>
                <a:spcPct val="100000"/>
              </a:lnSpc>
              <a:spcBef>
                <a:spcPts val="500"/>
              </a:spcBef>
              <a:spcAft>
                <a:spcPts val="0"/>
              </a:spcAft>
              <a:buClr>
                <a:schemeClr val="lt1"/>
              </a:buClr>
              <a:buSzPts val="1800"/>
              <a:buFont typeface="Cambria"/>
              <a:buChar char="⎻"/>
              <a:defRPr sz="1800">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 gradient 3">
  <p:cSld name="Divider 2 - gradient 3">
    <p:spTree>
      <p:nvGrpSpPr>
        <p:cNvPr id="1" name="Shape 33"/>
        <p:cNvGrpSpPr/>
        <p:nvPr/>
      </p:nvGrpSpPr>
      <p:grpSpPr>
        <a:xfrm>
          <a:off x="0" y="0"/>
          <a:ext cx="0" cy="0"/>
          <a:chOff x="0" y="0"/>
          <a:chExt cx="0" cy="0"/>
        </a:xfrm>
      </p:grpSpPr>
      <p:pic>
        <p:nvPicPr>
          <p:cNvPr id="34" name="Google Shape;34;p24"/>
          <p:cNvPicPr preferRelativeResize="0"/>
          <p:nvPr/>
        </p:nvPicPr>
        <p:blipFill rotWithShape="1">
          <a:blip r:embed="rId2">
            <a:alphaModFix/>
          </a:blip>
          <a:srcRect l="7922" t="14335" r="14839" b="41847"/>
          <a:stretch/>
        </p:blipFill>
        <p:spPr>
          <a:xfrm>
            <a:off x="-1" y="-1"/>
            <a:ext cx="12215813" cy="6930190"/>
          </a:xfrm>
          <a:prstGeom prst="rect">
            <a:avLst/>
          </a:prstGeom>
          <a:noFill/>
          <a:ln>
            <a:noFill/>
          </a:ln>
        </p:spPr>
      </p:pic>
      <p:pic>
        <p:nvPicPr>
          <p:cNvPr id="35" name="Google Shape;35;p24"/>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36" name="Google Shape;36;p24"/>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2"/>
                </a:solidFill>
                <a:latin typeface="Arial"/>
                <a:ea typeface="Arial"/>
                <a:cs typeface="Arial"/>
                <a:sym typeface="Arial"/>
              </a:defRPr>
            </a:lvl1pPr>
            <a:lvl2pPr marL="0" lvl="1" indent="0" algn="l">
              <a:spcBef>
                <a:spcPts val="0"/>
              </a:spcBef>
              <a:buNone/>
              <a:defRPr sz="700" b="0" i="0" u="none" strike="noStrike" cap="none">
                <a:solidFill>
                  <a:schemeClr val="dk2"/>
                </a:solidFill>
                <a:latin typeface="Arial"/>
                <a:ea typeface="Arial"/>
                <a:cs typeface="Arial"/>
                <a:sym typeface="Arial"/>
              </a:defRPr>
            </a:lvl2pPr>
            <a:lvl3pPr marL="0" lvl="2" indent="0" algn="l">
              <a:spcBef>
                <a:spcPts val="0"/>
              </a:spcBef>
              <a:buNone/>
              <a:defRPr sz="700" b="0" i="0" u="none" strike="noStrike" cap="none">
                <a:solidFill>
                  <a:schemeClr val="dk2"/>
                </a:solidFill>
                <a:latin typeface="Arial"/>
                <a:ea typeface="Arial"/>
                <a:cs typeface="Arial"/>
                <a:sym typeface="Arial"/>
              </a:defRPr>
            </a:lvl3pPr>
            <a:lvl4pPr marL="0" lvl="3" indent="0" algn="l">
              <a:spcBef>
                <a:spcPts val="0"/>
              </a:spcBef>
              <a:buNone/>
              <a:defRPr sz="700" b="0" i="0" u="none" strike="noStrike" cap="none">
                <a:solidFill>
                  <a:schemeClr val="dk2"/>
                </a:solidFill>
                <a:latin typeface="Arial"/>
                <a:ea typeface="Arial"/>
                <a:cs typeface="Arial"/>
                <a:sym typeface="Arial"/>
              </a:defRPr>
            </a:lvl4pPr>
            <a:lvl5pPr marL="0" lvl="4" indent="0" algn="l">
              <a:spcBef>
                <a:spcPts val="0"/>
              </a:spcBef>
              <a:buNone/>
              <a:defRPr sz="700" b="0" i="0" u="none" strike="noStrike" cap="none">
                <a:solidFill>
                  <a:schemeClr val="dk2"/>
                </a:solidFill>
                <a:latin typeface="Arial"/>
                <a:ea typeface="Arial"/>
                <a:cs typeface="Arial"/>
                <a:sym typeface="Arial"/>
              </a:defRPr>
            </a:lvl5pPr>
            <a:lvl6pPr marL="0" lvl="5" indent="0" algn="l">
              <a:spcBef>
                <a:spcPts val="0"/>
              </a:spcBef>
              <a:buNone/>
              <a:defRPr sz="700" b="0" i="0" u="none" strike="noStrike" cap="none">
                <a:solidFill>
                  <a:schemeClr val="dk2"/>
                </a:solidFill>
                <a:latin typeface="Arial"/>
                <a:ea typeface="Arial"/>
                <a:cs typeface="Arial"/>
                <a:sym typeface="Arial"/>
              </a:defRPr>
            </a:lvl6pPr>
            <a:lvl7pPr marL="0" lvl="6" indent="0" algn="l">
              <a:spcBef>
                <a:spcPts val="0"/>
              </a:spcBef>
              <a:buNone/>
              <a:defRPr sz="700" b="0" i="0" u="none" strike="noStrike" cap="none">
                <a:solidFill>
                  <a:schemeClr val="dk2"/>
                </a:solidFill>
                <a:latin typeface="Arial"/>
                <a:ea typeface="Arial"/>
                <a:cs typeface="Arial"/>
                <a:sym typeface="Arial"/>
              </a:defRPr>
            </a:lvl7pPr>
            <a:lvl8pPr marL="0" lvl="7" indent="0" algn="l">
              <a:spcBef>
                <a:spcPts val="0"/>
              </a:spcBef>
              <a:buNone/>
              <a:defRPr sz="700" b="0" i="0" u="none" strike="noStrike" cap="none">
                <a:solidFill>
                  <a:schemeClr val="dk2"/>
                </a:solidFill>
                <a:latin typeface="Arial"/>
                <a:ea typeface="Arial"/>
                <a:cs typeface="Arial"/>
                <a:sym typeface="Arial"/>
              </a:defRPr>
            </a:lvl8pPr>
            <a:lvl9pPr marL="0" lvl="8" indent="0" algn="l">
              <a:spcBef>
                <a:spcPts val="0"/>
              </a:spcBef>
              <a:buNone/>
              <a:defRPr sz="7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24"/>
          <p:cNvSpPr txBox="1">
            <a:spLocks noGrp="1"/>
          </p:cNvSpPr>
          <p:nvPr>
            <p:ph type="ctrTitle"/>
          </p:nvPr>
        </p:nvSpPr>
        <p:spPr>
          <a:xfrm>
            <a:off x="1042416" y="1812207"/>
            <a:ext cx="5172113" cy="2031325"/>
          </a:xfrm>
          <a:prstGeom prst="rect">
            <a:avLst/>
          </a:prstGeom>
          <a:noFill/>
          <a:ln>
            <a:noFill/>
          </a:ln>
        </p:spPr>
        <p:txBody>
          <a:bodyPr spcFirstLastPara="1" wrap="square" lIns="182875" tIns="182875" rIns="182875" bIns="182875" anchor="ctr" anchorCtr="0">
            <a:spAutoFit/>
          </a:bodyPr>
          <a:lstStyle>
            <a:lvl1pPr lvl="0" algn="l">
              <a:lnSpc>
                <a:spcPct val="100000"/>
              </a:lnSpc>
              <a:spcBef>
                <a:spcPts val="0"/>
              </a:spcBef>
              <a:spcAft>
                <a:spcPts val="0"/>
              </a:spcAft>
              <a:buClr>
                <a:schemeClr val="lt2"/>
              </a:buClr>
              <a:buSzPts val="3600"/>
              <a:buFont typeface="Arial"/>
              <a:buNone/>
              <a:defRPr sz="3600"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1 - dark layout ">
  <p:cSld name="Cover 1 - dark layout ">
    <p:spTree>
      <p:nvGrpSpPr>
        <p:cNvPr id="1" name="Shape 39"/>
        <p:cNvGrpSpPr/>
        <p:nvPr/>
      </p:nvGrpSpPr>
      <p:grpSpPr>
        <a:xfrm>
          <a:off x="0" y="0"/>
          <a:ext cx="0" cy="0"/>
          <a:chOff x="0" y="0"/>
          <a:chExt cx="0" cy="0"/>
        </a:xfrm>
      </p:grpSpPr>
      <p:pic>
        <p:nvPicPr>
          <p:cNvPr id="40" name="Google Shape;40;p25"/>
          <p:cNvPicPr preferRelativeResize="0"/>
          <p:nvPr/>
        </p:nvPicPr>
        <p:blipFill rotWithShape="1">
          <a:blip r:embed="rId2">
            <a:alphaModFix/>
          </a:blip>
          <a:srcRect l="116" t="116"/>
          <a:stretch/>
        </p:blipFill>
        <p:spPr>
          <a:xfrm>
            <a:off x="0" y="-1"/>
            <a:ext cx="12192000" cy="6858002"/>
          </a:xfrm>
          <a:prstGeom prst="rect">
            <a:avLst/>
          </a:prstGeom>
          <a:noFill/>
          <a:ln>
            <a:noFill/>
          </a:ln>
        </p:spPr>
      </p:pic>
      <p:sp>
        <p:nvSpPr>
          <p:cNvPr id="41" name="Google Shape;41;p25"/>
          <p:cNvSpPr txBox="1">
            <a:spLocks noGrp="1"/>
          </p:cNvSpPr>
          <p:nvPr>
            <p:ph type="ctrTitle"/>
          </p:nvPr>
        </p:nvSpPr>
        <p:spPr>
          <a:xfrm>
            <a:off x="1042416" y="2105094"/>
            <a:ext cx="4013200" cy="1828469"/>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5"/>
          <p:cNvSpPr txBox="1">
            <a:spLocks noGrp="1"/>
          </p:cNvSpPr>
          <p:nvPr>
            <p:ph type="subTitle" idx="1"/>
          </p:nvPr>
        </p:nvSpPr>
        <p:spPr>
          <a:xfrm>
            <a:off x="1042989" y="4187952"/>
            <a:ext cx="4014215"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3" name="Google Shape;43;p25"/>
          <p:cNvSpPr txBox="1">
            <a:spLocks noGrp="1"/>
          </p:cNvSpPr>
          <p:nvPr>
            <p:ph type="ftr" idx="11"/>
          </p:nvPr>
        </p:nvSpPr>
        <p:spPr>
          <a:xfrm>
            <a:off x="1042416" y="6263640"/>
            <a:ext cx="1198179" cy="365125"/>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body" idx="2"/>
          </p:nvPr>
        </p:nvSpPr>
        <p:spPr>
          <a:xfrm>
            <a:off x="1042416" y="5289745"/>
            <a:ext cx="4013178" cy="365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2"/>
              </a:buClr>
              <a:buSzPts val="1200"/>
              <a:buNone/>
              <a:defRPr sz="1200">
                <a:solidFill>
                  <a:schemeClr val="lt2"/>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5"/>
          <p:cNvSpPr txBox="1"/>
          <p:nvPr/>
        </p:nvSpPr>
        <p:spPr>
          <a:xfrm>
            <a:off x="-1367942" y="16825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pic>
        <p:nvPicPr>
          <p:cNvPr id="46" name="Google Shape;46;p25"/>
          <p:cNvPicPr preferRelativeResize="0"/>
          <p:nvPr/>
        </p:nvPicPr>
        <p:blipFill rotWithShape="1">
          <a:blip r:embed="rId3">
            <a:alphaModFix/>
          </a:blip>
          <a:srcRect/>
          <a:stretch/>
        </p:blipFill>
        <p:spPr>
          <a:xfrm>
            <a:off x="467678" y="381865"/>
            <a:ext cx="2067983" cy="620394"/>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2 - dark layout">
  <p:cSld name="Cover 2 - dark layout">
    <p:bg>
      <p:bgPr>
        <a:solidFill>
          <a:schemeClr val="dk2"/>
        </a:solidFill>
        <a:effectLst/>
      </p:bgPr>
    </p:bg>
    <p:spTree>
      <p:nvGrpSpPr>
        <p:cNvPr id="1" name="Shape 47"/>
        <p:cNvGrpSpPr/>
        <p:nvPr/>
      </p:nvGrpSpPr>
      <p:grpSpPr>
        <a:xfrm>
          <a:off x="0" y="0"/>
          <a:ext cx="0" cy="0"/>
          <a:chOff x="0" y="0"/>
          <a:chExt cx="0" cy="0"/>
        </a:xfrm>
      </p:grpSpPr>
      <p:sp>
        <p:nvSpPr>
          <p:cNvPr id="48" name="Google Shape;48;p20"/>
          <p:cNvSpPr txBox="1">
            <a:spLocks noGrp="1"/>
          </p:cNvSpPr>
          <p:nvPr>
            <p:ph type="ctrTitle"/>
          </p:nvPr>
        </p:nvSpPr>
        <p:spPr>
          <a:xfrm>
            <a:off x="1499616" y="2052083"/>
            <a:ext cx="8169317" cy="1579267"/>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6"/>
              </a:buClr>
              <a:buSzPts val="3600"/>
              <a:buFont typeface="Arial"/>
              <a:buNone/>
              <a:defRPr sz="3600" b="1">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subTitle" idx="1"/>
          </p:nvPr>
        </p:nvSpPr>
        <p:spPr>
          <a:xfrm>
            <a:off x="1500190" y="3885739"/>
            <a:ext cx="8171383"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2"/>
              </a:buClr>
              <a:buSzPts val="2000"/>
              <a:buNone/>
              <a:defRPr sz="2000">
                <a:solidFill>
                  <a:schemeClr val="lt2"/>
                </a:solidFill>
              </a:defRPr>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0" name="Google Shape;50;p20"/>
          <p:cNvSpPr txBox="1">
            <a:spLocks noGrp="1"/>
          </p:cNvSpPr>
          <p:nvPr>
            <p:ph type="body" idx="2"/>
          </p:nvPr>
        </p:nvSpPr>
        <p:spPr>
          <a:xfrm>
            <a:off x="1499617" y="4987532"/>
            <a:ext cx="4013178" cy="365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200"/>
              <a:buNone/>
              <a:defRPr sz="1200">
                <a:solidFill>
                  <a:schemeClr val="lt1"/>
                </a:solidFill>
              </a:defRPr>
            </a:lvl1pPr>
            <a:lvl2pPr marL="914400" lvl="1" indent="-228600" algn="l">
              <a:lnSpc>
                <a:spcPct val="100000"/>
              </a:lnSpc>
              <a:spcBef>
                <a:spcPts val="500"/>
              </a:spcBef>
              <a:spcAft>
                <a:spcPts val="0"/>
              </a:spcAft>
              <a:buClr>
                <a:schemeClr val="dk2"/>
              </a:buClr>
              <a:buSzPts val="1600"/>
              <a:buNone/>
              <a:defRPr>
                <a:solidFill>
                  <a:schemeClr val="dk2"/>
                </a:solidFill>
              </a:defRPr>
            </a:lvl2pPr>
            <a:lvl3pPr marL="1371600" lvl="2" indent="-228600" algn="l">
              <a:lnSpc>
                <a:spcPct val="100000"/>
              </a:lnSpc>
              <a:spcBef>
                <a:spcPts val="500"/>
              </a:spcBef>
              <a:spcAft>
                <a:spcPts val="0"/>
              </a:spcAft>
              <a:buClr>
                <a:schemeClr val="dk2"/>
              </a:buClr>
              <a:buSzPts val="1600"/>
              <a:buNone/>
              <a:defRPr>
                <a:solidFill>
                  <a:schemeClr val="dk2"/>
                </a:solidFill>
              </a:defRPr>
            </a:lvl3pPr>
            <a:lvl4pPr marL="1828800" lvl="3" indent="-228600" algn="l">
              <a:lnSpc>
                <a:spcPct val="100000"/>
              </a:lnSpc>
              <a:spcBef>
                <a:spcPts val="500"/>
              </a:spcBef>
              <a:spcAft>
                <a:spcPts val="0"/>
              </a:spcAft>
              <a:buClr>
                <a:schemeClr val="dk2"/>
              </a:buClr>
              <a:buSzPts val="1600"/>
              <a:buNone/>
              <a:defRPr>
                <a:solidFill>
                  <a:schemeClr val="dk2"/>
                </a:solidFill>
              </a:defRPr>
            </a:lvl4pPr>
            <a:lvl5pPr marL="2286000" lvl="4" indent="-228600" algn="l">
              <a:lnSpc>
                <a:spcPct val="100000"/>
              </a:lnSpc>
              <a:spcBef>
                <a:spcPts val="500"/>
              </a:spcBef>
              <a:spcAft>
                <a:spcPts val="0"/>
              </a:spcAft>
              <a:buClr>
                <a:schemeClr val="dk2"/>
              </a:buClr>
              <a:buSzPts val="1600"/>
              <a:buNone/>
              <a:defRPr>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20"/>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s">
  <p:cSld name="Contents">
    <p:bg>
      <p:bgPr>
        <a:solidFill>
          <a:schemeClr val="dk1"/>
        </a:solidFill>
        <a:effectLst/>
      </p:bgPr>
    </p:bg>
    <p:spTree>
      <p:nvGrpSpPr>
        <p:cNvPr id="1" name="Shape 52"/>
        <p:cNvGrpSpPr/>
        <p:nvPr/>
      </p:nvGrpSpPr>
      <p:grpSpPr>
        <a:xfrm>
          <a:off x="0" y="0"/>
          <a:ext cx="0" cy="0"/>
          <a:chOff x="0" y="0"/>
          <a:chExt cx="0" cy="0"/>
        </a:xfrm>
      </p:grpSpPr>
      <p:sp>
        <p:nvSpPr>
          <p:cNvPr id="53" name="Google Shape;53;p22"/>
          <p:cNvSpPr txBox="1">
            <a:spLocks noGrp="1"/>
          </p:cNvSpPr>
          <p:nvPr>
            <p:ph type="title"/>
          </p:nvPr>
        </p:nvSpPr>
        <p:spPr>
          <a:xfrm>
            <a:off x="457199" y="557784"/>
            <a:ext cx="10808209" cy="36933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3"/>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6" name="Google Shape;56;p22"/>
          <p:cNvSpPr txBox="1">
            <a:spLocks noGrp="1"/>
          </p:cNvSpPr>
          <p:nvPr>
            <p:ph type="body" idx="1"/>
          </p:nvPr>
        </p:nvSpPr>
        <p:spPr>
          <a:xfrm>
            <a:off x="457200" y="1700784"/>
            <a:ext cx="11368088" cy="395908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lt1"/>
              </a:buClr>
              <a:buSzPts val="1800"/>
              <a:buFont typeface="Arial"/>
              <a:buAutoNum type="arabicPeriod"/>
              <a:defRPr sz="1800">
                <a:solidFill>
                  <a:schemeClr val="lt1"/>
                </a:solidFill>
              </a:defRPr>
            </a:lvl1pPr>
            <a:lvl2pPr marL="914400" lvl="1" indent="-342900" algn="l">
              <a:lnSpc>
                <a:spcPct val="100000"/>
              </a:lnSpc>
              <a:spcBef>
                <a:spcPts val="500"/>
              </a:spcBef>
              <a:spcAft>
                <a:spcPts val="0"/>
              </a:spcAft>
              <a:buClr>
                <a:schemeClr val="lt1"/>
              </a:buClr>
              <a:buSzPts val="1800"/>
              <a:buFont typeface="Arial"/>
              <a:buChar char="•"/>
              <a:defRPr sz="1800">
                <a:solidFill>
                  <a:schemeClr val="lt1"/>
                </a:solidFill>
              </a:defRPr>
            </a:lvl2pPr>
            <a:lvl3pPr marL="1371600" lvl="2" indent="-342900" algn="l">
              <a:lnSpc>
                <a:spcPct val="100000"/>
              </a:lnSpc>
              <a:spcBef>
                <a:spcPts val="500"/>
              </a:spcBef>
              <a:spcAft>
                <a:spcPts val="0"/>
              </a:spcAft>
              <a:buClr>
                <a:schemeClr val="lt1"/>
              </a:buClr>
              <a:buSzPts val="1800"/>
              <a:buFont typeface="Cambria"/>
              <a:buChar char="⎻"/>
              <a:defRPr sz="1800">
                <a:solidFill>
                  <a:schemeClr val="lt1"/>
                </a:solidFill>
              </a:defRPr>
            </a:lvl3pPr>
            <a:lvl4pPr marL="1828800" lvl="3" indent="-330200" algn="l">
              <a:lnSpc>
                <a:spcPct val="100000"/>
              </a:lnSpc>
              <a:spcBef>
                <a:spcPts val="500"/>
              </a:spcBef>
              <a:spcAft>
                <a:spcPts val="0"/>
              </a:spcAft>
              <a:buClr>
                <a:schemeClr val="lt1"/>
              </a:buClr>
              <a:buSzPts val="1600"/>
              <a:buChar char="•"/>
              <a:defRPr>
                <a:solidFill>
                  <a:schemeClr val="lt1"/>
                </a:solidFill>
              </a:defRPr>
            </a:lvl4pPr>
            <a:lvl5pPr marL="2286000" lvl="4" indent="-330200" algn="l">
              <a:lnSpc>
                <a:spcPct val="10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1 - gradient 1">
  <p:cSld name="Divider 1 - gradient 1">
    <p:spTree>
      <p:nvGrpSpPr>
        <p:cNvPr id="1" name="Shape 57"/>
        <p:cNvGrpSpPr/>
        <p:nvPr/>
      </p:nvGrpSpPr>
      <p:grpSpPr>
        <a:xfrm>
          <a:off x="0" y="0"/>
          <a:ext cx="0" cy="0"/>
          <a:chOff x="0" y="0"/>
          <a:chExt cx="0" cy="0"/>
        </a:xfrm>
      </p:grpSpPr>
      <p:pic>
        <p:nvPicPr>
          <p:cNvPr id="58" name="Google Shape;58;p26"/>
          <p:cNvPicPr preferRelativeResize="0"/>
          <p:nvPr/>
        </p:nvPicPr>
        <p:blipFill rotWithShape="1">
          <a:blip r:embed="rId2">
            <a:alphaModFix/>
          </a:blip>
          <a:srcRect l="337" t="337"/>
          <a:stretch/>
        </p:blipFill>
        <p:spPr>
          <a:xfrm>
            <a:off x="0" y="0"/>
            <a:ext cx="12192000" cy="6858000"/>
          </a:xfrm>
          <a:prstGeom prst="rect">
            <a:avLst/>
          </a:prstGeom>
          <a:noFill/>
          <a:ln>
            <a:noFill/>
          </a:ln>
        </p:spPr>
      </p:pic>
      <p:pic>
        <p:nvPicPr>
          <p:cNvPr id="59" name="Google Shape;59;p26"/>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60" name="Google Shape;60;p26"/>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2"/>
                </a:solidFill>
                <a:latin typeface="Arial"/>
                <a:ea typeface="Arial"/>
                <a:cs typeface="Arial"/>
                <a:sym typeface="Arial"/>
              </a:defRPr>
            </a:lvl1pPr>
            <a:lvl2pPr marL="0" lvl="1" indent="0" algn="l">
              <a:spcBef>
                <a:spcPts val="0"/>
              </a:spcBef>
              <a:buNone/>
              <a:defRPr sz="700" b="0" i="0" u="none" strike="noStrike" cap="none">
                <a:solidFill>
                  <a:schemeClr val="lt2"/>
                </a:solidFill>
                <a:latin typeface="Arial"/>
                <a:ea typeface="Arial"/>
                <a:cs typeface="Arial"/>
                <a:sym typeface="Arial"/>
              </a:defRPr>
            </a:lvl2pPr>
            <a:lvl3pPr marL="0" lvl="2" indent="0" algn="l">
              <a:spcBef>
                <a:spcPts val="0"/>
              </a:spcBef>
              <a:buNone/>
              <a:defRPr sz="700" b="0" i="0" u="none" strike="noStrike" cap="none">
                <a:solidFill>
                  <a:schemeClr val="lt2"/>
                </a:solidFill>
                <a:latin typeface="Arial"/>
                <a:ea typeface="Arial"/>
                <a:cs typeface="Arial"/>
                <a:sym typeface="Arial"/>
              </a:defRPr>
            </a:lvl3pPr>
            <a:lvl4pPr marL="0" lvl="3" indent="0" algn="l">
              <a:spcBef>
                <a:spcPts val="0"/>
              </a:spcBef>
              <a:buNone/>
              <a:defRPr sz="700" b="0" i="0" u="none" strike="noStrike" cap="none">
                <a:solidFill>
                  <a:schemeClr val="lt2"/>
                </a:solidFill>
                <a:latin typeface="Arial"/>
                <a:ea typeface="Arial"/>
                <a:cs typeface="Arial"/>
                <a:sym typeface="Arial"/>
              </a:defRPr>
            </a:lvl4pPr>
            <a:lvl5pPr marL="0" lvl="4" indent="0" algn="l">
              <a:spcBef>
                <a:spcPts val="0"/>
              </a:spcBef>
              <a:buNone/>
              <a:defRPr sz="700" b="0" i="0" u="none" strike="noStrike" cap="none">
                <a:solidFill>
                  <a:schemeClr val="lt2"/>
                </a:solidFill>
                <a:latin typeface="Arial"/>
                <a:ea typeface="Arial"/>
                <a:cs typeface="Arial"/>
                <a:sym typeface="Arial"/>
              </a:defRPr>
            </a:lvl5pPr>
            <a:lvl6pPr marL="0" lvl="5" indent="0" algn="l">
              <a:spcBef>
                <a:spcPts val="0"/>
              </a:spcBef>
              <a:buNone/>
              <a:defRPr sz="700" b="0" i="0" u="none" strike="noStrike" cap="none">
                <a:solidFill>
                  <a:schemeClr val="lt2"/>
                </a:solidFill>
                <a:latin typeface="Arial"/>
                <a:ea typeface="Arial"/>
                <a:cs typeface="Arial"/>
                <a:sym typeface="Arial"/>
              </a:defRPr>
            </a:lvl6pPr>
            <a:lvl7pPr marL="0" lvl="6" indent="0" algn="l">
              <a:spcBef>
                <a:spcPts val="0"/>
              </a:spcBef>
              <a:buNone/>
              <a:defRPr sz="700" b="0" i="0" u="none" strike="noStrike" cap="none">
                <a:solidFill>
                  <a:schemeClr val="lt2"/>
                </a:solidFill>
                <a:latin typeface="Arial"/>
                <a:ea typeface="Arial"/>
                <a:cs typeface="Arial"/>
                <a:sym typeface="Arial"/>
              </a:defRPr>
            </a:lvl7pPr>
            <a:lvl8pPr marL="0" lvl="7" indent="0" algn="l">
              <a:spcBef>
                <a:spcPts val="0"/>
              </a:spcBef>
              <a:buNone/>
              <a:defRPr sz="700" b="0" i="0" u="none" strike="noStrike" cap="none">
                <a:solidFill>
                  <a:schemeClr val="lt2"/>
                </a:solidFill>
                <a:latin typeface="Arial"/>
                <a:ea typeface="Arial"/>
                <a:cs typeface="Arial"/>
                <a:sym typeface="Arial"/>
              </a:defRPr>
            </a:lvl8pPr>
            <a:lvl9pPr marL="0" lvl="8" indent="0" algn="l">
              <a:spcBef>
                <a:spcPts val="0"/>
              </a:spcBef>
              <a:buNone/>
              <a:defRPr sz="7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2" name="Google Shape;62;p26"/>
          <p:cNvSpPr txBox="1">
            <a:spLocks noGrp="1"/>
          </p:cNvSpPr>
          <p:nvPr>
            <p:ph type="ctrTitle"/>
          </p:nvPr>
        </p:nvSpPr>
        <p:spPr>
          <a:xfrm>
            <a:off x="1042416" y="2036802"/>
            <a:ext cx="938174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3" name="Google Shape;63;p26"/>
          <p:cNvPicPr preferRelativeResize="0"/>
          <p:nvPr/>
        </p:nvPicPr>
        <p:blipFill rotWithShape="1">
          <a:blip r:embed="rId4">
            <a:alphaModFix/>
          </a:blip>
          <a:srcRect/>
          <a:stretch/>
        </p:blipFill>
        <p:spPr>
          <a:xfrm>
            <a:off x="10482419" y="6352479"/>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1 - gradient 2">
  <p:cSld name="Divider 1 - gradient 2">
    <p:spTree>
      <p:nvGrpSpPr>
        <p:cNvPr id="1" name="Shape 64"/>
        <p:cNvGrpSpPr/>
        <p:nvPr/>
      </p:nvGrpSpPr>
      <p:grpSpPr>
        <a:xfrm>
          <a:off x="0" y="0"/>
          <a:ext cx="0" cy="0"/>
          <a:chOff x="0" y="0"/>
          <a:chExt cx="0" cy="0"/>
        </a:xfrm>
      </p:grpSpPr>
      <p:pic>
        <p:nvPicPr>
          <p:cNvPr id="65" name="Google Shape;65;p2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6" name="Google Shape;66;p27"/>
          <p:cNvPicPr preferRelativeResize="0"/>
          <p:nvPr/>
        </p:nvPicPr>
        <p:blipFill rotWithShape="1">
          <a:blip r:embed="rId3">
            <a:alphaModFix/>
          </a:blip>
          <a:srcRect t="800" b="799"/>
          <a:stretch/>
        </p:blipFill>
        <p:spPr>
          <a:xfrm>
            <a:off x="0" y="0"/>
            <a:ext cx="0" cy="6858000"/>
          </a:xfrm>
          <a:prstGeom prst="rect">
            <a:avLst/>
          </a:prstGeom>
          <a:noFill/>
          <a:ln>
            <a:noFill/>
          </a:ln>
        </p:spPr>
      </p:pic>
      <p:sp>
        <p:nvSpPr>
          <p:cNvPr id="67" name="Google Shape;67;p27"/>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9" name="Google Shape;69;p27"/>
          <p:cNvSpPr txBox="1">
            <a:spLocks noGrp="1"/>
          </p:cNvSpPr>
          <p:nvPr>
            <p:ph type="ctrTitle"/>
          </p:nvPr>
        </p:nvSpPr>
        <p:spPr>
          <a:xfrm>
            <a:off x="1042416" y="2036802"/>
            <a:ext cx="938174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0" name="Google Shape;70;p27"/>
          <p:cNvPicPr preferRelativeResize="0"/>
          <p:nvPr/>
        </p:nvPicPr>
        <p:blipFill rotWithShape="1">
          <a:blip r:embed="rId4">
            <a:alphaModFix/>
          </a:blip>
          <a:srcRect/>
          <a:stretch/>
        </p:blipFill>
        <p:spPr>
          <a:xfrm>
            <a:off x="10482419" y="6352479"/>
            <a:ext cx="1362108" cy="40863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57199" y="557784"/>
            <a:ext cx="10808209" cy="369332"/>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457199" y="1526723"/>
            <a:ext cx="10808209" cy="413730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Cambria"/>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5"/>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0" marR="0" lvl="1" indent="0" algn="l" rtl="0">
              <a:spcBef>
                <a:spcPts val="0"/>
              </a:spcBef>
              <a:buNone/>
              <a:defRPr sz="700" b="0" i="0" u="none" strike="noStrike" cap="none">
                <a:solidFill>
                  <a:schemeClr val="dk1"/>
                </a:solidFill>
                <a:latin typeface="Arial"/>
                <a:ea typeface="Arial"/>
                <a:cs typeface="Arial"/>
                <a:sym typeface="Arial"/>
              </a:defRPr>
            </a:lvl2pPr>
            <a:lvl3pPr marL="0" marR="0" lvl="2" indent="0" algn="l" rtl="0">
              <a:spcBef>
                <a:spcPts val="0"/>
              </a:spcBef>
              <a:buNone/>
              <a:defRPr sz="700" b="0" i="0" u="none" strike="noStrike" cap="none">
                <a:solidFill>
                  <a:schemeClr val="dk1"/>
                </a:solidFill>
                <a:latin typeface="Arial"/>
                <a:ea typeface="Arial"/>
                <a:cs typeface="Arial"/>
                <a:sym typeface="Arial"/>
              </a:defRPr>
            </a:lvl3pPr>
            <a:lvl4pPr marL="0" marR="0" lvl="3" indent="0" algn="l" rtl="0">
              <a:spcBef>
                <a:spcPts val="0"/>
              </a:spcBef>
              <a:buNone/>
              <a:defRPr sz="700" b="0" i="0" u="none" strike="noStrike" cap="none">
                <a:solidFill>
                  <a:schemeClr val="dk1"/>
                </a:solidFill>
                <a:latin typeface="Arial"/>
                <a:ea typeface="Arial"/>
                <a:cs typeface="Arial"/>
                <a:sym typeface="Arial"/>
              </a:defRPr>
            </a:lvl4pPr>
            <a:lvl5pPr marL="0" marR="0" lvl="4" indent="0" algn="l" rtl="0">
              <a:spcBef>
                <a:spcPts val="0"/>
              </a:spcBef>
              <a:buNone/>
              <a:defRPr sz="700" b="0" i="0" u="none" strike="noStrike" cap="none">
                <a:solidFill>
                  <a:schemeClr val="dk1"/>
                </a:solidFill>
                <a:latin typeface="Arial"/>
                <a:ea typeface="Arial"/>
                <a:cs typeface="Arial"/>
                <a:sym typeface="Arial"/>
              </a:defRPr>
            </a:lvl5pPr>
            <a:lvl6pPr marL="0" marR="0" lvl="5" indent="0" algn="l" rtl="0">
              <a:spcBef>
                <a:spcPts val="0"/>
              </a:spcBef>
              <a:buNone/>
              <a:defRPr sz="700" b="0" i="0" u="none" strike="noStrike" cap="none">
                <a:solidFill>
                  <a:schemeClr val="dk1"/>
                </a:solidFill>
                <a:latin typeface="Arial"/>
                <a:ea typeface="Arial"/>
                <a:cs typeface="Arial"/>
                <a:sym typeface="Arial"/>
              </a:defRPr>
            </a:lvl6pPr>
            <a:lvl7pPr marL="0" marR="0" lvl="6" indent="0" algn="l" rtl="0">
              <a:spcBef>
                <a:spcPts val="0"/>
              </a:spcBef>
              <a:buNone/>
              <a:defRPr sz="700" b="0" i="0" u="none" strike="noStrike" cap="none">
                <a:solidFill>
                  <a:schemeClr val="dk1"/>
                </a:solidFill>
                <a:latin typeface="Arial"/>
                <a:ea typeface="Arial"/>
                <a:cs typeface="Arial"/>
                <a:sym typeface="Arial"/>
              </a:defRPr>
            </a:lvl7pPr>
            <a:lvl8pPr marL="0" marR="0" lvl="7" indent="0" algn="l" rtl="0">
              <a:spcBef>
                <a:spcPts val="0"/>
              </a:spcBef>
              <a:buNone/>
              <a:defRPr sz="700" b="0" i="0" u="none" strike="noStrike" cap="none">
                <a:solidFill>
                  <a:schemeClr val="dk1"/>
                </a:solidFill>
                <a:latin typeface="Arial"/>
                <a:ea typeface="Arial"/>
                <a:cs typeface="Arial"/>
                <a:sym typeface="Arial"/>
              </a:defRPr>
            </a:lvl8pPr>
            <a:lvl9pPr marL="0" marR="0" lvl="8" indent="0" algn="l" rtl="0">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4"/>
        <p:cNvGrpSpPr/>
        <p:nvPr/>
      </p:nvGrpSpPr>
      <p:grpSpPr>
        <a:xfrm>
          <a:off x="0" y="0"/>
          <a:ext cx="0" cy="0"/>
          <a:chOff x="0" y="0"/>
          <a:chExt cx="0" cy="0"/>
        </a:xfrm>
      </p:grpSpPr>
      <p:sp>
        <p:nvSpPr>
          <p:cNvPr id="255" name="Google Shape;255;p19"/>
          <p:cNvSpPr txBox="1">
            <a:spLocks noGrp="1"/>
          </p:cNvSpPr>
          <p:nvPr>
            <p:ph type="title"/>
          </p:nvPr>
        </p:nvSpPr>
        <p:spPr>
          <a:xfrm>
            <a:off x="457199" y="557784"/>
            <a:ext cx="10808209" cy="369332"/>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6" name="Google Shape;256;p19"/>
          <p:cNvSpPr txBox="1">
            <a:spLocks noGrp="1"/>
          </p:cNvSpPr>
          <p:nvPr>
            <p:ph type="body" idx="1"/>
          </p:nvPr>
        </p:nvSpPr>
        <p:spPr>
          <a:xfrm>
            <a:off x="457199" y="1526723"/>
            <a:ext cx="10808209" cy="413730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500"/>
              </a:spcBef>
              <a:spcAft>
                <a:spcPts val="0"/>
              </a:spcAft>
              <a:buClr>
                <a:schemeClr val="lt1"/>
              </a:buClr>
              <a:buSzPts val="1600"/>
              <a:buFont typeface="Cambria"/>
              <a:buChar char="⎻"/>
              <a:defRPr sz="1600" b="0" i="0" u="none" strike="noStrike" cap="none">
                <a:solidFill>
                  <a:schemeClr val="lt1"/>
                </a:solidFill>
                <a:latin typeface="Arial"/>
                <a:ea typeface="Arial"/>
                <a:cs typeface="Arial"/>
                <a:sym typeface="Arial"/>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257" name="Google Shape;257;p19"/>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258" name="Google Shape;258;p19"/>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700" b="0" i="0" u="none" strike="noStrike" cap="none">
                <a:solidFill>
                  <a:schemeClr val="lt1"/>
                </a:solidFill>
                <a:latin typeface="Arial"/>
                <a:ea typeface="Arial"/>
                <a:cs typeface="Arial"/>
                <a:sym typeface="Arial"/>
              </a:defRPr>
            </a:lvl1pPr>
            <a:lvl2pPr marL="0" marR="0" lvl="1" indent="0" algn="l" rtl="0">
              <a:spcBef>
                <a:spcPts val="0"/>
              </a:spcBef>
              <a:buNone/>
              <a:defRPr sz="700" b="0" i="0" u="none" strike="noStrike" cap="none">
                <a:solidFill>
                  <a:schemeClr val="lt1"/>
                </a:solidFill>
                <a:latin typeface="Arial"/>
                <a:ea typeface="Arial"/>
                <a:cs typeface="Arial"/>
                <a:sym typeface="Arial"/>
              </a:defRPr>
            </a:lvl2pPr>
            <a:lvl3pPr marL="0" marR="0" lvl="2" indent="0" algn="l" rtl="0">
              <a:spcBef>
                <a:spcPts val="0"/>
              </a:spcBef>
              <a:buNone/>
              <a:defRPr sz="700" b="0" i="0" u="none" strike="noStrike" cap="none">
                <a:solidFill>
                  <a:schemeClr val="lt1"/>
                </a:solidFill>
                <a:latin typeface="Arial"/>
                <a:ea typeface="Arial"/>
                <a:cs typeface="Arial"/>
                <a:sym typeface="Arial"/>
              </a:defRPr>
            </a:lvl3pPr>
            <a:lvl4pPr marL="0" marR="0" lvl="3" indent="0" algn="l" rtl="0">
              <a:spcBef>
                <a:spcPts val="0"/>
              </a:spcBef>
              <a:buNone/>
              <a:defRPr sz="700" b="0" i="0" u="none" strike="noStrike" cap="none">
                <a:solidFill>
                  <a:schemeClr val="lt1"/>
                </a:solidFill>
                <a:latin typeface="Arial"/>
                <a:ea typeface="Arial"/>
                <a:cs typeface="Arial"/>
                <a:sym typeface="Arial"/>
              </a:defRPr>
            </a:lvl4pPr>
            <a:lvl5pPr marL="0" marR="0" lvl="4" indent="0" algn="l" rtl="0">
              <a:spcBef>
                <a:spcPts val="0"/>
              </a:spcBef>
              <a:buNone/>
              <a:defRPr sz="700" b="0" i="0" u="none" strike="noStrike" cap="none">
                <a:solidFill>
                  <a:schemeClr val="lt1"/>
                </a:solidFill>
                <a:latin typeface="Arial"/>
                <a:ea typeface="Arial"/>
                <a:cs typeface="Arial"/>
                <a:sym typeface="Arial"/>
              </a:defRPr>
            </a:lvl5pPr>
            <a:lvl6pPr marL="0" marR="0" lvl="5" indent="0" algn="l" rtl="0">
              <a:spcBef>
                <a:spcPts val="0"/>
              </a:spcBef>
              <a:buNone/>
              <a:defRPr sz="700" b="0" i="0" u="none" strike="noStrike" cap="none">
                <a:solidFill>
                  <a:schemeClr val="lt1"/>
                </a:solidFill>
                <a:latin typeface="Arial"/>
                <a:ea typeface="Arial"/>
                <a:cs typeface="Arial"/>
                <a:sym typeface="Arial"/>
              </a:defRPr>
            </a:lvl6pPr>
            <a:lvl7pPr marL="0" marR="0" lvl="6" indent="0" algn="l" rtl="0">
              <a:spcBef>
                <a:spcPts val="0"/>
              </a:spcBef>
              <a:buNone/>
              <a:defRPr sz="700" b="0" i="0" u="none" strike="noStrike" cap="none">
                <a:solidFill>
                  <a:schemeClr val="lt1"/>
                </a:solidFill>
                <a:latin typeface="Arial"/>
                <a:ea typeface="Arial"/>
                <a:cs typeface="Arial"/>
                <a:sym typeface="Arial"/>
              </a:defRPr>
            </a:lvl7pPr>
            <a:lvl8pPr marL="0" marR="0" lvl="7" indent="0" algn="l" rtl="0">
              <a:spcBef>
                <a:spcPts val="0"/>
              </a:spcBef>
              <a:buNone/>
              <a:defRPr sz="700" b="0" i="0" u="none" strike="noStrike" cap="none">
                <a:solidFill>
                  <a:schemeClr val="lt1"/>
                </a:solidFill>
                <a:latin typeface="Arial"/>
                <a:ea typeface="Arial"/>
                <a:cs typeface="Arial"/>
                <a:sym typeface="Arial"/>
              </a:defRPr>
            </a:lvl8pPr>
            <a:lvl9pPr marL="0" marR="0" lvl="8" indent="0" algn="l" rtl="0">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274" name="Google Shape;274;p1"/>
          <p:cNvSpPr txBox="1">
            <a:spLocks noGrp="1"/>
          </p:cNvSpPr>
          <p:nvPr>
            <p:ph type="ctrTitle"/>
          </p:nvPr>
        </p:nvSpPr>
        <p:spPr>
          <a:xfrm>
            <a:off x="716739" y="1829522"/>
            <a:ext cx="4013200" cy="1828469"/>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2"/>
              </a:buClr>
              <a:buSzPts val="3600"/>
              <a:buFont typeface="Arial"/>
              <a:buNone/>
            </a:pPr>
            <a:r>
              <a:rPr lang="en-GB" sz="4800" dirty="0">
                <a:latin typeface="Times New Roman" pitchFamily="18" charset="0"/>
                <a:cs typeface="Times New Roman" pitchFamily="18" charset="0"/>
              </a:rPr>
              <a:t>Advertisement Classification</a:t>
            </a:r>
            <a:endParaRPr sz="4800" dirty="0">
              <a:latin typeface="Times New Roman" pitchFamily="18" charset="0"/>
              <a:cs typeface="Times New Roman" pitchFamily="18" charset="0"/>
            </a:endParaRPr>
          </a:p>
        </p:txBody>
      </p:sp>
      <p:sp>
        <p:nvSpPr>
          <p:cNvPr id="275" name="Google Shape;275;p1"/>
          <p:cNvSpPr txBox="1">
            <a:spLocks noGrp="1"/>
          </p:cNvSpPr>
          <p:nvPr>
            <p:ph type="subTitle" idx="1"/>
          </p:nvPr>
        </p:nvSpPr>
        <p:spPr>
          <a:xfrm>
            <a:off x="830047" y="3862275"/>
            <a:ext cx="4014215" cy="4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2000"/>
              <a:buNone/>
            </a:pPr>
            <a:r>
              <a:rPr lang="en-GB" sz="2400" dirty="0">
                <a:latin typeface="Times New Roman" pitchFamily="18" charset="0"/>
                <a:cs typeface="Times New Roman" pitchFamily="18" charset="0"/>
              </a:rPr>
              <a:t>PROMO PRO’S</a:t>
            </a:r>
            <a:endParaRPr sz="2400" dirty="0">
              <a:latin typeface="Times New Roman" pitchFamily="18" charset="0"/>
              <a:cs typeface="Times New Roman" pitchFamily="18" charset="0"/>
            </a:endParaRPr>
          </a:p>
        </p:txBody>
      </p:sp>
      <p:sp>
        <p:nvSpPr>
          <p:cNvPr id="276" name="Google Shape;276;p1"/>
          <p:cNvSpPr txBox="1">
            <a:spLocks noGrp="1"/>
          </p:cNvSpPr>
          <p:nvPr>
            <p:ph type="body" idx="2"/>
          </p:nvPr>
        </p:nvSpPr>
        <p:spPr>
          <a:xfrm>
            <a:off x="754316" y="4625864"/>
            <a:ext cx="4782187" cy="94821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sz="1800" b="1" u="sng" dirty="0">
                <a:latin typeface="Times New Roman" pitchFamily="18" charset="0"/>
                <a:cs typeface="Times New Roman" pitchFamily="18" charset="0"/>
              </a:rPr>
              <a:t>Team No: </a:t>
            </a:r>
            <a:br>
              <a:rPr lang="en-US" sz="1800" b="1" dirty="0">
                <a:latin typeface="Times New Roman" pitchFamily="18" charset="0"/>
                <a:cs typeface="Times New Roman" pitchFamily="18" charset="0"/>
              </a:rPr>
            </a:br>
            <a:r>
              <a:rPr lang="en-US" sz="1800" b="1" u="sng" dirty="0">
                <a:latin typeface="Times New Roman" pitchFamily="18" charset="0"/>
                <a:cs typeface="Times New Roman" pitchFamily="18" charset="0"/>
              </a:rPr>
              <a:t>College Name:</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Panimalar</a:t>
            </a:r>
            <a:r>
              <a:rPr lang="en-US" sz="1800" b="1" dirty="0">
                <a:latin typeface="Times New Roman" pitchFamily="18" charset="0"/>
                <a:cs typeface="Times New Roman" pitchFamily="18" charset="0"/>
              </a:rPr>
              <a:t> Engineering College</a:t>
            </a:r>
            <a:br>
              <a:rPr lang="en-US" sz="1800" b="1" dirty="0">
                <a:latin typeface="Times New Roman" pitchFamily="18" charset="0"/>
                <a:cs typeface="Times New Roman" pitchFamily="18" charset="0"/>
              </a:rPr>
            </a:br>
            <a:endParaRPr sz="1800"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DDA90-8A43-9398-D83D-BB88C3EAF64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
        <p:nvSpPr>
          <p:cNvPr id="4" name="Flowchart: Process 3">
            <a:extLst>
              <a:ext uri="{FF2B5EF4-FFF2-40B4-BE49-F238E27FC236}">
                <a16:creationId xmlns:a16="http://schemas.microsoft.com/office/drawing/2014/main" id="{06B7EA98-7A29-4298-5124-5FC9259D416D}"/>
              </a:ext>
            </a:extLst>
          </p:cNvPr>
          <p:cNvSpPr/>
          <p:nvPr/>
        </p:nvSpPr>
        <p:spPr>
          <a:xfrm>
            <a:off x="4304821" y="479145"/>
            <a:ext cx="3352319" cy="1557765"/>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Two Important phases</a:t>
            </a:r>
          </a:p>
        </p:txBody>
      </p:sp>
      <p:sp>
        <p:nvSpPr>
          <p:cNvPr id="5" name="Flowchart: Process 4">
            <a:extLst>
              <a:ext uri="{FF2B5EF4-FFF2-40B4-BE49-F238E27FC236}">
                <a16:creationId xmlns:a16="http://schemas.microsoft.com/office/drawing/2014/main" id="{B97DF5E3-68B2-82A5-38BF-D1ED7BF6EF2F}"/>
              </a:ext>
            </a:extLst>
          </p:cNvPr>
          <p:cNvSpPr/>
          <p:nvPr/>
        </p:nvSpPr>
        <p:spPr>
          <a:xfrm>
            <a:off x="1823530" y="3508075"/>
            <a:ext cx="3352319" cy="2547666"/>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latin typeface="Times New Roman" panose="02020603050405020304" pitchFamily="18" charset="0"/>
                <a:ea typeface="Calibri"/>
                <a:cs typeface="Times New Roman" panose="02020603050405020304" pitchFamily="18" charset="0"/>
                <a:sym typeface="Calibri"/>
              </a:rPr>
              <a:t>Classifying Ad to produce brand name, products as output using Ad image as an input</a:t>
            </a:r>
            <a:endParaRPr lang="en-IN" sz="2400" b="1" dirty="0">
              <a:latin typeface="Times New Roman" panose="02020603050405020304" pitchFamily="18" charset="0"/>
              <a:cs typeface="Times New Roman" panose="02020603050405020304" pitchFamily="18" charset="0"/>
            </a:endParaRPr>
          </a:p>
        </p:txBody>
      </p:sp>
      <p:sp>
        <p:nvSpPr>
          <p:cNvPr id="6" name="Flowchart: Process 5">
            <a:extLst>
              <a:ext uri="{FF2B5EF4-FFF2-40B4-BE49-F238E27FC236}">
                <a16:creationId xmlns:a16="http://schemas.microsoft.com/office/drawing/2014/main" id="{DAA6F53A-9CB7-B632-1FCA-309B3FED29B4}"/>
              </a:ext>
            </a:extLst>
          </p:cNvPr>
          <p:cNvSpPr/>
          <p:nvPr/>
        </p:nvSpPr>
        <p:spPr>
          <a:xfrm>
            <a:off x="6725516" y="3468538"/>
            <a:ext cx="3269623" cy="2547665"/>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latin typeface="Times New Roman" panose="02020603050405020304" pitchFamily="18" charset="0"/>
                <a:ea typeface="Calibri"/>
                <a:cs typeface="Times New Roman" panose="02020603050405020304" pitchFamily="18" charset="0"/>
                <a:sym typeface="Calibri"/>
              </a:rPr>
              <a:t>Demonstrate </a:t>
            </a:r>
            <a:r>
              <a:rPr lang="en-GB" sz="2400" b="1" dirty="0">
                <a:latin typeface="Times New Roman" pitchFamily="18" charset="0"/>
                <a:cs typeface="Times New Roman" pitchFamily="18" charset="0"/>
              </a:rPr>
              <a:t>to advertisers that their ads were delivered across these diverse formats</a:t>
            </a:r>
            <a:endParaRPr lang="en-IN" sz="2400" b="1"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4702CC98-F396-A9DF-D693-72F83D6E4F8D}"/>
              </a:ext>
            </a:extLst>
          </p:cNvPr>
          <p:cNvCxnSpPr>
            <a:cxnSpLocks/>
          </p:cNvCxnSpPr>
          <p:nvPr/>
        </p:nvCxnSpPr>
        <p:spPr>
          <a:xfrm flipH="1">
            <a:off x="3755366" y="2036910"/>
            <a:ext cx="1265208" cy="147116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B3A2F559-0DFB-19A1-413F-63FCACF6B8F7}"/>
              </a:ext>
            </a:extLst>
          </p:cNvPr>
          <p:cNvCxnSpPr>
            <a:cxnSpLocks/>
          </p:cNvCxnSpPr>
          <p:nvPr/>
        </p:nvCxnSpPr>
        <p:spPr>
          <a:xfrm>
            <a:off x="6849374" y="2055241"/>
            <a:ext cx="1178943" cy="14132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7287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6"/>
          <p:cNvSpPr txBox="1">
            <a:spLocks noGrp="1"/>
          </p:cNvSpPr>
          <p:nvPr>
            <p:ph type="ctrTitle"/>
          </p:nvPr>
        </p:nvSpPr>
        <p:spPr>
          <a:xfrm>
            <a:off x="1042416" y="1580505"/>
            <a:ext cx="7170559" cy="249299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dk1"/>
              </a:buClr>
              <a:buSzPts val="6000"/>
              <a:buFont typeface="Calibri"/>
              <a:buNone/>
            </a:pPr>
            <a:r>
              <a:rPr lang="en-US" sz="5400" b="1" dirty="0">
                <a:latin typeface="Times New Roman" panose="02020603050405020304" pitchFamily="18" charset="0"/>
                <a:ea typeface="Calibri"/>
                <a:cs typeface="Times New Roman" panose="02020603050405020304" pitchFamily="18" charset="0"/>
                <a:sym typeface="Calibri"/>
              </a:rPr>
              <a:t>Source Code to </a:t>
            </a:r>
            <a:br>
              <a:rPr lang="en-US" sz="5400" b="1" dirty="0">
                <a:latin typeface="Times New Roman" panose="02020603050405020304" pitchFamily="18" charset="0"/>
                <a:ea typeface="Calibri"/>
                <a:cs typeface="Times New Roman" panose="02020603050405020304" pitchFamily="18" charset="0"/>
                <a:sym typeface="Calibri"/>
              </a:rPr>
            </a:br>
            <a:r>
              <a:rPr lang="en-US" sz="5400" b="1" dirty="0">
                <a:latin typeface="Times New Roman" panose="02020603050405020304" pitchFamily="18" charset="0"/>
                <a:ea typeface="Calibri"/>
                <a:cs typeface="Times New Roman" panose="02020603050405020304" pitchFamily="18" charset="0"/>
                <a:sym typeface="Calibri"/>
              </a:rPr>
              <a:t>Classify Ad using Image Recognition</a:t>
            </a:r>
            <a:endParaRPr sz="5400" dirty="0">
              <a:latin typeface="Times New Roman" panose="02020603050405020304" pitchFamily="18" charset="0"/>
              <a:cs typeface="Times New Roman" panose="02020603050405020304" pitchFamily="18" charset="0"/>
            </a:endParaRPr>
          </a:p>
        </p:txBody>
      </p:sp>
      <p:sp>
        <p:nvSpPr>
          <p:cNvPr id="312" name="Google Shape;312;p6"/>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13" name="Google Shape;313;p6"/>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11</a:t>
            </a:fld>
            <a:endParaRPr/>
          </a:p>
        </p:txBody>
      </p:sp>
      <p:sp>
        <p:nvSpPr>
          <p:cNvPr id="314" name="Google Shape;314;p6"/>
          <p:cNvSpPr txBox="1">
            <a:spLocks noGrp="1"/>
          </p:cNvSpPr>
          <p:nvPr>
            <p:ph type="body" idx="1"/>
          </p:nvPr>
        </p:nvSpPr>
        <p:spPr>
          <a:xfrm>
            <a:off x="1036233"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6DB33F"/>
              </a:buClr>
              <a:buSzPts val="1600"/>
              <a:buNone/>
            </a:pPr>
            <a:endParaRPr sz="1600" dirty="0">
              <a:latin typeface="Calibri"/>
              <a:ea typeface="Calibri"/>
              <a:cs typeface="Calibri"/>
              <a:sym typeface="Calibri"/>
            </a:endParaRPr>
          </a:p>
          <a:p>
            <a:pPr marL="0" lvl="0" indent="0" algn="l" rtl="0">
              <a:lnSpc>
                <a:spcPct val="100000"/>
              </a:lnSpc>
              <a:spcBef>
                <a:spcPts val="1000"/>
              </a:spcBef>
              <a:spcAft>
                <a:spcPts val="0"/>
              </a:spcAft>
              <a:buClr>
                <a:srgbClr val="6DB33F"/>
              </a:buClr>
              <a:buSzPts val="1600"/>
              <a:buNone/>
            </a:pPr>
            <a:r>
              <a:rPr lang="en-US" sz="1600" dirty="0">
                <a:latin typeface="Calibri"/>
                <a:ea typeface="Calibri"/>
                <a:cs typeface="Calibri"/>
                <a:sym typeface="Calibri"/>
              </a:rPr>
              <a:t> </a:t>
            </a:r>
            <a:endParaRPr dirty="0"/>
          </a:p>
          <a:p>
            <a:pPr marL="0" lvl="0" indent="0" algn="l" rtl="0">
              <a:lnSpc>
                <a:spcPct val="100000"/>
              </a:lnSpc>
              <a:spcBef>
                <a:spcPts val="1000"/>
              </a:spcBef>
              <a:spcAft>
                <a:spcPts val="0"/>
              </a:spcAft>
              <a:buClr>
                <a:schemeClr val="dk1"/>
              </a:buClr>
              <a:buSzPts val="1600"/>
              <a:buNone/>
            </a:pPr>
            <a:endParaRPr dirty="0"/>
          </a:p>
        </p:txBody>
      </p:sp>
    </p:spTree>
    <p:extLst>
      <p:ext uri="{BB962C8B-B14F-4D97-AF65-F5344CB8AC3E}">
        <p14:creationId xmlns:p14="http://schemas.microsoft.com/office/powerpoint/2010/main" val="148952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DF0FFA-4D85-60F4-A257-03319CDD51D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
        <p:nvSpPr>
          <p:cNvPr id="10" name="TextBox 9">
            <a:extLst>
              <a:ext uri="{FF2B5EF4-FFF2-40B4-BE49-F238E27FC236}">
                <a16:creationId xmlns:a16="http://schemas.microsoft.com/office/drawing/2014/main" id="{5E7AEA18-79B0-6E49-0F33-573B4F7D4E49}"/>
              </a:ext>
            </a:extLst>
          </p:cNvPr>
          <p:cNvSpPr txBox="1"/>
          <p:nvPr/>
        </p:nvSpPr>
        <p:spPr>
          <a:xfrm>
            <a:off x="452437" y="396815"/>
            <a:ext cx="5419275" cy="5909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800" dirty="0">
                <a:latin typeface="Times New Roman" panose="02020603050405020304" pitchFamily="18" charset="0"/>
                <a:cs typeface="Times New Roman" panose="02020603050405020304" pitchFamily="18" charset="0"/>
              </a:rPr>
              <a:t>import torch</a:t>
            </a:r>
          </a:p>
          <a:p>
            <a:r>
              <a:rPr lang="en-IN" sz="1800" dirty="0">
                <a:latin typeface="Times New Roman" panose="02020603050405020304" pitchFamily="18" charset="0"/>
                <a:cs typeface="Times New Roman" panose="02020603050405020304" pitchFamily="18" charset="0"/>
              </a:rPr>
              <a:t>import cv2</a:t>
            </a:r>
          </a:p>
          <a:p>
            <a:r>
              <a:rPr lang="en-IN" sz="1800" dirty="0">
                <a:latin typeface="Times New Roman" panose="02020603050405020304" pitchFamily="18" charset="0"/>
                <a:cs typeface="Times New Roman" panose="02020603050405020304" pitchFamily="18" charset="0"/>
              </a:rPr>
              <a:t>import </a:t>
            </a:r>
            <a:r>
              <a:rPr lang="en-IN" sz="1800" dirty="0" err="1">
                <a:latin typeface="Times New Roman" panose="02020603050405020304" pitchFamily="18" charset="0"/>
                <a:cs typeface="Times New Roman" panose="02020603050405020304" pitchFamily="18" charset="0"/>
              </a:rPr>
              <a:t>pytesseract</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import </a:t>
            </a:r>
            <a:r>
              <a:rPr lang="en-IN" sz="1800" dirty="0" err="1">
                <a:latin typeface="Times New Roman" panose="02020603050405020304" pitchFamily="18" charset="0"/>
                <a:cs typeface="Times New Roman" panose="02020603050405020304" pitchFamily="18" charset="0"/>
              </a:rPr>
              <a:t>matplotlib.pyplot</a:t>
            </a:r>
            <a:r>
              <a:rPr lang="en-IN" sz="1800" dirty="0">
                <a:latin typeface="Times New Roman" panose="02020603050405020304" pitchFamily="18" charset="0"/>
                <a:cs typeface="Times New Roman" panose="02020603050405020304" pitchFamily="18" charset="0"/>
              </a:rPr>
              <a:t> as </a:t>
            </a:r>
            <a:r>
              <a:rPr lang="en-IN" sz="1800" dirty="0" err="1">
                <a:latin typeface="Times New Roman" panose="02020603050405020304" pitchFamily="18" charset="0"/>
                <a:cs typeface="Times New Roman" panose="02020603050405020304" pitchFamily="18" charset="0"/>
              </a:rPr>
              <a:t>plt</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Load the pre-trained YOLOv5 model from </a:t>
            </a:r>
            <a:r>
              <a:rPr lang="en-IN" sz="1800" dirty="0" err="1">
                <a:latin typeface="Times New Roman" panose="02020603050405020304" pitchFamily="18" charset="0"/>
                <a:cs typeface="Times New Roman" panose="02020603050405020304" pitchFamily="18" charset="0"/>
              </a:rPr>
              <a:t>Ultralytics</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model = </a:t>
            </a:r>
            <a:r>
              <a:rPr lang="en-IN" sz="1800" dirty="0" err="1">
                <a:latin typeface="Times New Roman" panose="02020603050405020304" pitchFamily="18" charset="0"/>
                <a:cs typeface="Times New Roman" panose="02020603050405020304" pitchFamily="18" charset="0"/>
              </a:rPr>
              <a:t>torch.hub.load</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ultralytics</a:t>
            </a:r>
            <a:r>
              <a:rPr lang="en-IN" sz="1800" dirty="0">
                <a:latin typeface="Times New Roman" panose="02020603050405020304" pitchFamily="18" charset="0"/>
                <a:cs typeface="Times New Roman" panose="02020603050405020304" pitchFamily="18" charset="0"/>
              </a:rPr>
              <a:t>/yolov5', 'yolov5s')  # 'yolov5s' for a smaller, faster model</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Function to detect objects (products) in the ad image</a:t>
            </a:r>
          </a:p>
          <a:p>
            <a:r>
              <a:rPr lang="en-IN" sz="1800" dirty="0">
                <a:latin typeface="Times New Roman" panose="02020603050405020304" pitchFamily="18" charset="0"/>
                <a:cs typeface="Times New Roman" panose="02020603050405020304" pitchFamily="18" charset="0"/>
              </a:rPr>
              <a:t>def </a:t>
            </a:r>
            <a:r>
              <a:rPr lang="en-IN" sz="1800" dirty="0" err="1">
                <a:latin typeface="Times New Roman" panose="02020603050405020304" pitchFamily="18" charset="0"/>
                <a:cs typeface="Times New Roman" panose="02020603050405020304" pitchFamily="18" charset="0"/>
              </a:rPr>
              <a:t>detect_objects</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image_path</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results = model(</a:t>
            </a:r>
            <a:r>
              <a:rPr lang="en-IN" sz="1800" dirty="0" err="1">
                <a:latin typeface="Times New Roman" panose="02020603050405020304" pitchFamily="18" charset="0"/>
                <a:cs typeface="Times New Roman" panose="02020603050405020304" pitchFamily="18" charset="0"/>
              </a:rPr>
              <a:t>image_path</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detected_objects</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results.pandas</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xyxy</a:t>
            </a:r>
            <a:r>
              <a:rPr lang="en-IN" sz="1800" dirty="0">
                <a:latin typeface="Times New Roman" panose="02020603050405020304" pitchFamily="18" charset="0"/>
                <a:cs typeface="Times New Roman" panose="02020603050405020304" pitchFamily="18" charset="0"/>
              </a:rPr>
              <a:t>[0]  # Extract bounding box, class, confidence</a:t>
            </a:r>
          </a:p>
          <a:p>
            <a:r>
              <a:rPr lang="en-IN" sz="1800" dirty="0">
                <a:latin typeface="Times New Roman" panose="02020603050405020304" pitchFamily="18" charset="0"/>
                <a:cs typeface="Times New Roman" panose="02020603050405020304" pitchFamily="18" charset="0"/>
              </a:rPr>
              <a:t>    return </a:t>
            </a:r>
            <a:r>
              <a:rPr lang="en-IN" sz="1800" dirty="0" err="1">
                <a:latin typeface="Times New Roman" panose="02020603050405020304" pitchFamily="18" charset="0"/>
                <a:cs typeface="Times New Roman" panose="02020603050405020304" pitchFamily="18" charset="0"/>
              </a:rPr>
              <a:t>detected_objects</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def </a:t>
            </a:r>
            <a:r>
              <a:rPr lang="en-IN" sz="1800" dirty="0" err="1">
                <a:latin typeface="Times New Roman" panose="02020603050405020304" pitchFamily="18" charset="0"/>
                <a:cs typeface="Times New Roman" panose="02020603050405020304" pitchFamily="18" charset="0"/>
              </a:rPr>
              <a:t>extract_text</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image_path</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img</a:t>
            </a:r>
            <a:r>
              <a:rPr lang="en-IN" sz="1800" dirty="0">
                <a:latin typeface="Times New Roman" panose="02020603050405020304" pitchFamily="18" charset="0"/>
                <a:cs typeface="Times New Roman" panose="02020603050405020304" pitchFamily="18" charset="0"/>
              </a:rPr>
              <a:t> = cv2.imread(</a:t>
            </a:r>
            <a:r>
              <a:rPr lang="en-IN" sz="1800" dirty="0" err="1">
                <a:latin typeface="Times New Roman" panose="02020603050405020304" pitchFamily="18" charset="0"/>
                <a:cs typeface="Times New Roman" panose="02020603050405020304" pitchFamily="18" charset="0"/>
              </a:rPr>
              <a:t>image_path</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gray_img</a:t>
            </a:r>
            <a:r>
              <a:rPr lang="en-IN" sz="1800" dirty="0">
                <a:latin typeface="Times New Roman" panose="02020603050405020304" pitchFamily="18" charset="0"/>
                <a:cs typeface="Times New Roman" panose="02020603050405020304" pitchFamily="18" charset="0"/>
              </a:rPr>
              <a:t> = cv2.cvtColor(</a:t>
            </a:r>
            <a:r>
              <a:rPr lang="en-IN" sz="1800" dirty="0" err="1">
                <a:latin typeface="Times New Roman" panose="02020603050405020304" pitchFamily="18" charset="0"/>
                <a:cs typeface="Times New Roman" panose="02020603050405020304" pitchFamily="18" charset="0"/>
              </a:rPr>
              <a:t>img</a:t>
            </a:r>
            <a:r>
              <a:rPr lang="en-IN" sz="1800" dirty="0">
                <a:latin typeface="Times New Roman" panose="02020603050405020304" pitchFamily="18" charset="0"/>
                <a:cs typeface="Times New Roman" panose="02020603050405020304" pitchFamily="18" charset="0"/>
              </a:rPr>
              <a:t>, cv2.COLOR_BGR2GRAY)</a:t>
            </a:r>
          </a:p>
          <a:p>
            <a:r>
              <a:rPr lang="en-IN" sz="1800" dirty="0">
                <a:latin typeface="Times New Roman" panose="02020603050405020304" pitchFamily="18" charset="0"/>
                <a:cs typeface="Times New Roman" panose="02020603050405020304" pitchFamily="18" charset="0"/>
              </a:rPr>
              <a:t>    text = </a:t>
            </a:r>
            <a:r>
              <a:rPr lang="en-IN" sz="1800" dirty="0" err="1">
                <a:latin typeface="Times New Roman" panose="02020603050405020304" pitchFamily="18" charset="0"/>
                <a:cs typeface="Times New Roman" panose="02020603050405020304" pitchFamily="18" charset="0"/>
              </a:rPr>
              <a:t>pytesseract.image_to_string</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gray_img</a:t>
            </a:r>
            <a:r>
              <a:rPr lang="en-IN" sz="1800" dirty="0">
                <a:latin typeface="Times New Roman" panose="02020603050405020304" pitchFamily="18" charset="0"/>
                <a:cs typeface="Times New Roman" panose="02020603050405020304" pitchFamily="18" charset="0"/>
              </a:rPr>
              <a:t>)</a:t>
            </a:r>
          </a:p>
          <a:p>
            <a:r>
              <a:rPr lang="en-IN" sz="1800" dirty="0">
                <a:latin typeface="Times New Roman" panose="02020603050405020304" pitchFamily="18" charset="0"/>
                <a:cs typeface="Times New Roman" panose="02020603050405020304" pitchFamily="18" charset="0"/>
              </a:rPr>
              <a:t>    return text</a:t>
            </a:r>
          </a:p>
        </p:txBody>
      </p:sp>
      <p:sp>
        <p:nvSpPr>
          <p:cNvPr id="11" name="TextBox 10">
            <a:extLst>
              <a:ext uri="{FF2B5EF4-FFF2-40B4-BE49-F238E27FC236}">
                <a16:creationId xmlns:a16="http://schemas.microsoft.com/office/drawing/2014/main" id="{A2ED9861-A8AE-AB2B-67A8-1A06FCCB9C76}"/>
              </a:ext>
            </a:extLst>
          </p:cNvPr>
          <p:cNvSpPr txBox="1"/>
          <p:nvPr/>
        </p:nvSpPr>
        <p:spPr>
          <a:xfrm>
            <a:off x="6096000" y="396815"/>
            <a:ext cx="5419275" cy="5909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latin typeface="Times New Roman" panose="02020603050405020304" pitchFamily="18" charset="0"/>
                <a:cs typeface="Times New Roman" panose="02020603050405020304" pitchFamily="18" charset="0"/>
              </a:rPr>
              <a:t># Function to classify ad and extract brand names and products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classify_ad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print("Processing Ad Image: ", </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detected_objects</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detect_objects</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print("Detected Products:")</a:t>
            </a:r>
          </a:p>
          <a:p>
            <a:r>
              <a:rPr lang="en-US" sz="1800" dirty="0">
                <a:latin typeface="Times New Roman" panose="02020603050405020304" pitchFamily="18" charset="0"/>
                <a:cs typeface="Times New Roman" panose="02020603050405020304" pitchFamily="18" charset="0"/>
              </a:rPr>
              <a:t>    print(</a:t>
            </a:r>
            <a:r>
              <a:rPr lang="en-US" sz="1800" dirty="0" err="1">
                <a:latin typeface="Times New Roman" panose="02020603050405020304" pitchFamily="18" charset="0"/>
                <a:cs typeface="Times New Roman" panose="02020603050405020304" pitchFamily="18" charset="0"/>
              </a:rPr>
              <a:t>detected_objects</a:t>
            </a:r>
            <a:r>
              <a:rPr lang="en-US" sz="1800" dirty="0">
                <a:latin typeface="Times New Roman" panose="02020603050405020304" pitchFamily="18" charset="0"/>
                <a:cs typeface="Times New Roman" panose="02020603050405020304" pitchFamily="18" charset="0"/>
              </a:rPr>
              <a:t>[['name', 'confidence']])</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extracted_text</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extract_text</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print("\</a:t>
            </a:r>
            <a:r>
              <a:rPr lang="en-US" sz="1800" dirty="0" err="1">
                <a:latin typeface="Times New Roman" panose="02020603050405020304" pitchFamily="18" charset="0"/>
                <a:cs typeface="Times New Roman" panose="02020603050405020304" pitchFamily="18" charset="0"/>
              </a:rPr>
              <a:t>nExtracted</a:t>
            </a:r>
            <a:r>
              <a:rPr lang="en-US" sz="1800" dirty="0">
                <a:latin typeface="Times New Roman" panose="02020603050405020304" pitchFamily="18" charset="0"/>
                <a:cs typeface="Times New Roman" panose="02020603050405020304" pitchFamily="18" charset="0"/>
              </a:rPr>
              <a:t> Text (Potential Brand/Product Names):")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print(</a:t>
            </a:r>
            <a:r>
              <a:rPr lang="en-US" sz="1800" dirty="0" err="1">
                <a:latin typeface="Times New Roman" panose="02020603050405020304" pitchFamily="18" charset="0"/>
                <a:cs typeface="Times New Roman" panose="02020603050405020304" pitchFamily="18" charset="0"/>
              </a:rPr>
              <a:t>extracted_text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plt.imshow</a:t>
            </a:r>
            <a:r>
              <a:rPr lang="en-US" sz="1800" dirty="0">
                <a:latin typeface="Times New Roman" panose="02020603050405020304" pitchFamily="18" charset="0"/>
                <a:cs typeface="Times New Roman" panose="02020603050405020304" pitchFamily="18" charset="0"/>
              </a:rPr>
              <a:t>(cv2.cvtColor(cv2.imread(</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 cv2.COLOR_BGR2RGB))</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plt.title</a:t>
            </a:r>
            <a:r>
              <a:rPr lang="en-US" sz="1800" dirty="0">
                <a:latin typeface="Times New Roman" panose="02020603050405020304" pitchFamily="18" charset="0"/>
                <a:cs typeface="Times New Roman" panose="02020603050405020304" pitchFamily="18" charset="0"/>
              </a:rPr>
              <a:t>("Ad Image with Detected Products")</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plt.show</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 = 'path_to_ad_image.jpg'  # Replace with the path to your ad image</a:t>
            </a:r>
          </a:p>
          <a:p>
            <a:r>
              <a:rPr lang="en-US" sz="1800" dirty="0" err="1">
                <a:latin typeface="Times New Roman" panose="02020603050405020304" pitchFamily="18" charset="0"/>
                <a:cs typeface="Times New Roman" panose="02020603050405020304" pitchFamily="18" charset="0"/>
              </a:rPr>
              <a:t>classify_ad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179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6"/>
          <p:cNvSpPr txBox="1">
            <a:spLocks noGrp="1"/>
          </p:cNvSpPr>
          <p:nvPr>
            <p:ph type="ctrTitle"/>
          </p:nvPr>
        </p:nvSpPr>
        <p:spPr>
          <a:xfrm>
            <a:off x="1036233" y="1037964"/>
            <a:ext cx="7170559" cy="4154984"/>
          </a:xfrm>
          <a:prstGeom prst="rect">
            <a:avLst/>
          </a:prstGeom>
          <a:noFill/>
          <a:ln>
            <a:noFill/>
          </a:ln>
        </p:spPr>
        <p:txBody>
          <a:bodyPr spcFirstLastPara="1" wrap="square" lIns="0" tIns="0" rIns="0" bIns="0" anchor="ctr" anchorCtr="0">
            <a:spAutoFit/>
          </a:bodyPr>
          <a:lstStyle/>
          <a:p>
            <a:pPr algn="ctr"/>
            <a:r>
              <a:rPr lang="en-US" sz="5400" b="1" dirty="0">
                <a:latin typeface="Times New Roman" panose="02020603050405020304" pitchFamily="18" charset="0"/>
                <a:ea typeface="Calibri"/>
                <a:cs typeface="Times New Roman" panose="02020603050405020304" pitchFamily="18" charset="0"/>
                <a:sym typeface="Calibri"/>
              </a:rPr>
              <a:t>Source Code to </a:t>
            </a:r>
            <a:br>
              <a:rPr lang="en-US" sz="5400" b="1" dirty="0">
                <a:latin typeface="Times New Roman" panose="02020603050405020304" pitchFamily="18" charset="0"/>
                <a:ea typeface="Calibri"/>
                <a:cs typeface="Times New Roman" panose="02020603050405020304" pitchFamily="18" charset="0"/>
                <a:sym typeface="Calibri"/>
              </a:rPr>
            </a:br>
            <a:r>
              <a:rPr lang="en-US" sz="5400" b="1" dirty="0">
                <a:latin typeface="Times New Roman" panose="02020603050405020304" pitchFamily="18" charset="0"/>
                <a:ea typeface="Calibri"/>
                <a:cs typeface="Times New Roman" panose="02020603050405020304" pitchFamily="18" charset="0"/>
                <a:sym typeface="Calibri"/>
              </a:rPr>
              <a:t>Demonstrate </a:t>
            </a:r>
            <a:r>
              <a:rPr lang="en-GB" sz="5400" b="1" dirty="0">
                <a:latin typeface="Times New Roman" pitchFamily="18" charset="0"/>
                <a:cs typeface="Times New Roman" pitchFamily="18" charset="0"/>
              </a:rPr>
              <a:t>that ads were delivered across the diverse channe</a:t>
            </a:r>
            <a:r>
              <a:rPr lang="en-GB" sz="5400" dirty="0">
                <a:latin typeface="Times New Roman" pitchFamily="18" charset="0"/>
                <a:cs typeface="Times New Roman" pitchFamily="18" charset="0"/>
              </a:rPr>
              <a:t>ls</a:t>
            </a:r>
            <a:br>
              <a:rPr lang="en-IN" sz="5400" b="1" dirty="0">
                <a:latin typeface="Times New Roman" panose="02020603050405020304" pitchFamily="18" charset="0"/>
                <a:cs typeface="Times New Roman" panose="02020603050405020304" pitchFamily="18" charset="0"/>
              </a:rPr>
            </a:br>
            <a:endParaRPr sz="5400" dirty="0">
              <a:latin typeface="Times New Roman" panose="02020603050405020304" pitchFamily="18" charset="0"/>
              <a:cs typeface="Times New Roman" panose="02020603050405020304" pitchFamily="18" charset="0"/>
            </a:endParaRPr>
          </a:p>
        </p:txBody>
      </p:sp>
      <p:sp>
        <p:nvSpPr>
          <p:cNvPr id="312" name="Google Shape;312;p6"/>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13" name="Google Shape;313;p6"/>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13</a:t>
            </a:fld>
            <a:endParaRPr/>
          </a:p>
        </p:txBody>
      </p:sp>
      <p:sp>
        <p:nvSpPr>
          <p:cNvPr id="314" name="Google Shape;314;p6"/>
          <p:cNvSpPr txBox="1">
            <a:spLocks noGrp="1"/>
          </p:cNvSpPr>
          <p:nvPr>
            <p:ph type="body" idx="1"/>
          </p:nvPr>
        </p:nvSpPr>
        <p:spPr>
          <a:xfrm>
            <a:off x="1036233"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6DB33F"/>
              </a:buClr>
              <a:buSzPts val="1600"/>
              <a:buNone/>
            </a:pPr>
            <a:endParaRPr sz="1600" dirty="0">
              <a:latin typeface="Calibri"/>
              <a:ea typeface="Calibri"/>
              <a:cs typeface="Calibri"/>
              <a:sym typeface="Calibri"/>
            </a:endParaRPr>
          </a:p>
          <a:p>
            <a:pPr marL="0" lvl="0" indent="0" algn="l" rtl="0">
              <a:lnSpc>
                <a:spcPct val="100000"/>
              </a:lnSpc>
              <a:spcBef>
                <a:spcPts val="1000"/>
              </a:spcBef>
              <a:spcAft>
                <a:spcPts val="0"/>
              </a:spcAft>
              <a:buClr>
                <a:srgbClr val="6DB33F"/>
              </a:buClr>
              <a:buSzPts val="1600"/>
              <a:buNone/>
            </a:pPr>
            <a:r>
              <a:rPr lang="en-US" sz="1600" dirty="0">
                <a:latin typeface="Calibri"/>
                <a:ea typeface="Calibri"/>
                <a:cs typeface="Calibri"/>
                <a:sym typeface="Calibri"/>
              </a:rPr>
              <a:t> </a:t>
            </a:r>
            <a:endParaRPr dirty="0"/>
          </a:p>
          <a:p>
            <a:pPr marL="0" lvl="0" indent="0" algn="l" rtl="0">
              <a:lnSpc>
                <a:spcPct val="100000"/>
              </a:lnSpc>
              <a:spcBef>
                <a:spcPts val="1000"/>
              </a:spcBef>
              <a:spcAft>
                <a:spcPts val="0"/>
              </a:spcAft>
              <a:buClr>
                <a:schemeClr val="dk1"/>
              </a:buClr>
              <a:buSzPts val="1600"/>
              <a:buNone/>
            </a:pPr>
            <a:endParaRPr dirty="0"/>
          </a:p>
        </p:txBody>
      </p:sp>
    </p:spTree>
    <p:extLst>
      <p:ext uri="{BB962C8B-B14F-4D97-AF65-F5344CB8AC3E}">
        <p14:creationId xmlns:p14="http://schemas.microsoft.com/office/powerpoint/2010/main" val="365364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DF0FFA-4D85-60F4-A257-03319CDD51D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p>
        </p:txBody>
      </p:sp>
      <p:sp>
        <p:nvSpPr>
          <p:cNvPr id="10" name="TextBox 9">
            <a:extLst>
              <a:ext uri="{FF2B5EF4-FFF2-40B4-BE49-F238E27FC236}">
                <a16:creationId xmlns:a16="http://schemas.microsoft.com/office/drawing/2014/main" id="{5E7AEA18-79B0-6E49-0F33-573B4F7D4E49}"/>
              </a:ext>
            </a:extLst>
          </p:cNvPr>
          <p:cNvSpPr txBox="1"/>
          <p:nvPr/>
        </p:nvSpPr>
        <p:spPr>
          <a:xfrm>
            <a:off x="452437" y="396815"/>
            <a:ext cx="5419275" cy="5909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latin typeface="Times New Roman" panose="02020603050405020304" pitchFamily="18" charset="0"/>
                <a:cs typeface="Times New Roman" panose="02020603050405020304" pitchFamily="18" charset="0"/>
              </a:rPr>
              <a:t>from PIL import Image</a:t>
            </a:r>
          </a:p>
          <a:p>
            <a:r>
              <a:rPr lang="en-US" sz="1800" dirty="0">
                <a:latin typeface="Times New Roman" panose="02020603050405020304" pitchFamily="18" charset="0"/>
                <a:cs typeface="Times New Roman" panose="02020603050405020304" pitchFamily="18" charset="0"/>
              </a:rPr>
              <a:t>import </a:t>
            </a:r>
            <a:r>
              <a:rPr lang="en-US" sz="1800" dirty="0" err="1">
                <a:latin typeface="Times New Roman" panose="02020603050405020304" pitchFamily="18" charset="0"/>
                <a:cs typeface="Times New Roman" panose="02020603050405020304" pitchFamily="18" charset="0"/>
              </a:rPr>
              <a:t>imagehash</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Function to compute the hash of an image</a:t>
            </a:r>
          </a:p>
          <a:p>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compute_image_hash</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img</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Image.open</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image_path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img_hash</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imagehash.phash</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img</a:t>
            </a:r>
            <a:r>
              <a:rPr lang="en-US" sz="1800" dirty="0">
                <a:latin typeface="Times New Roman" panose="02020603050405020304" pitchFamily="18" charset="0"/>
                <a:cs typeface="Times New Roman" panose="02020603050405020304" pitchFamily="18" charset="0"/>
              </a:rPr>
              <a:t>)  # Perceptual Hashing (</a:t>
            </a:r>
            <a:r>
              <a:rPr lang="en-US" sz="1800" dirty="0" err="1">
                <a:latin typeface="Times New Roman" panose="02020603050405020304" pitchFamily="18" charset="0"/>
                <a:cs typeface="Times New Roman" panose="02020603050405020304" pitchFamily="18" charset="0"/>
              </a:rPr>
              <a:t>pHash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return </a:t>
            </a:r>
            <a:r>
              <a:rPr lang="en-US" sz="1800" dirty="0" err="1">
                <a:latin typeface="Times New Roman" panose="02020603050405020304" pitchFamily="18" charset="0"/>
                <a:cs typeface="Times New Roman" panose="02020603050405020304" pitchFamily="18" charset="0"/>
              </a:rPr>
              <a:t>img_hash</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Function to compare the original ad with the publisher's version</a:t>
            </a:r>
          </a:p>
          <a:p>
            <a:r>
              <a:rPr lang="en-US" sz="1800" dirty="0">
                <a:latin typeface="Times New Roman" panose="02020603050405020304" pitchFamily="18" charset="0"/>
                <a:cs typeface="Times New Roman" panose="02020603050405020304" pitchFamily="18" charset="0"/>
              </a:rPr>
              <a:t>def </a:t>
            </a:r>
            <a:r>
              <a:rPr lang="en-US" sz="1800" dirty="0" err="1">
                <a:latin typeface="Times New Roman" panose="02020603050405020304" pitchFamily="18" charset="0"/>
                <a:cs typeface="Times New Roman" panose="02020603050405020304" pitchFamily="18" charset="0"/>
              </a:rPr>
              <a:t>verify_ad_delivery</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original_ad_path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publisher_ad_path</a:t>
            </a:r>
            <a:r>
              <a:rPr lang="en-US" sz="1800" dirty="0">
                <a:latin typeface="Times New Roman" panose="02020603050405020304" pitchFamily="18" charset="0"/>
                <a:cs typeface="Times New Roman" panose="02020603050405020304" pitchFamily="18" charset="0"/>
              </a:rPr>
              <a:t>, threshold=5):</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original_ad_hash</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compute_image_hash</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original_ad_path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publisher_ad_hash</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compute_image_hash</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publisher_ad_path</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hash_difference</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original_ad_hash</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publisher_ad_hash</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print(</a:t>
            </a:r>
            <a:r>
              <a:rPr lang="en-US" sz="1800" dirty="0" err="1">
                <a:latin typeface="Times New Roman" panose="02020603050405020304" pitchFamily="18" charset="0"/>
                <a:cs typeface="Times New Roman" panose="02020603050405020304" pitchFamily="18" charset="0"/>
              </a:rPr>
              <a:t>f"Hamming</a:t>
            </a:r>
            <a:r>
              <a:rPr lang="en-US" sz="1800" dirty="0">
                <a:latin typeface="Times New Roman" panose="02020603050405020304" pitchFamily="18" charset="0"/>
                <a:cs typeface="Times New Roman" panose="02020603050405020304" pitchFamily="18" charset="0"/>
              </a:rPr>
              <a:t> distance between original and publisher ad: {</a:t>
            </a:r>
            <a:r>
              <a:rPr lang="en-US" sz="1800" dirty="0" err="1">
                <a:latin typeface="Times New Roman" panose="02020603050405020304" pitchFamily="18" charset="0"/>
                <a:cs typeface="Times New Roman" panose="02020603050405020304" pitchFamily="18" charset="0"/>
              </a:rPr>
              <a:t>hash_difference</a:t>
            </a:r>
            <a:r>
              <a:rPr lang="en-US" sz="1800" dirty="0">
                <a:latin typeface="Times New Roman" panose="02020603050405020304" pitchFamily="18" charset="0"/>
                <a:cs typeface="Times New Roman" panose="02020603050405020304" pitchFamily="18" charset="0"/>
              </a:rPr>
              <a:t>}")</a:t>
            </a:r>
          </a:p>
          <a:p>
            <a:endParaRPr lang="en-I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2ED9861-A8AE-AB2B-67A8-1A06FCCB9C76}"/>
              </a:ext>
            </a:extLst>
          </p:cNvPr>
          <p:cNvSpPr txBox="1"/>
          <p:nvPr/>
        </p:nvSpPr>
        <p:spPr>
          <a:xfrm>
            <a:off x="6096000" y="396815"/>
            <a:ext cx="5419275" cy="5909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hash_difference</a:t>
            </a:r>
            <a:r>
              <a:rPr lang="en-US" sz="1800" dirty="0">
                <a:latin typeface="Times New Roman" panose="02020603050405020304" pitchFamily="18" charset="0"/>
                <a:cs typeface="Times New Roman" panose="02020603050405020304" pitchFamily="18" charset="0"/>
              </a:rPr>
              <a:t> &lt;= threshold:</a:t>
            </a:r>
          </a:p>
          <a:p>
            <a:r>
              <a:rPr lang="en-US" sz="1800" dirty="0">
                <a:latin typeface="Times New Roman" panose="02020603050405020304" pitchFamily="18" charset="0"/>
                <a:cs typeface="Times New Roman" panose="02020603050405020304" pitchFamily="18" charset="0"/>
              </a:rPr>
              <a:t>        print("The ad has likely reached the publisher.")</a:t>
            </a:r>
          </a:p>
          <a:p>
            <a:r>
              <a:rPr lang="en-US" sz="1800" dirty="0">
                <a:latin typeface="Times New Roman" panose="02020603050405020304" pitchFamily="18" charset="0"/>
                <a:cs typeface="Times New Roman" panose="02020603050405020304" pitchFamily="18" charset="0"/>
              </a:rPr>
              <a:t>        return True</a:t>
            </a:r>
          </a:p>
          <a:p>
            <a:r>
              <a:rPr lang="en-US" sz="1800" dirty="0">
                <a:latin typeface="Times New Roman" panose="02020603050405020304" pitchFamily="18" charset="0"/>
                <a:cs typeface="Times New Roman" panose="02020603050405020304" pitchFamily="18" charset="0"/>
              </a:rPr>
              <a:t>    else:</a:t>
            </a:r>
          </a:p>
          <a:p>
            <a:r>
              <a:rPr lang="en-US" sz="1800" dirty="0">
                <a:latin typeface="Times New Roman" panose="02020603050405020304" pitchFamily="18" charset="0"/>
                <a:cs typeface="Times New Roman" panose="02020603050405020304" pitchFamily="18" charset="0"/>
              </a:rPr>
              <a:t>        print("The ad did not reach the publisher or has been significantly altered.")</a:t>
            </a:r>
          </a:p>
          <a:p>
            <a:r>
              <a:rPr lang="en-US" sz="1800" dirty="0">
                <a:latin typeface="Times New Roman" panose="02020603050405020304" pitchFamily="18" charset="0"/>
                <a:cs typeface="Times New Roman" panose="02020603050405020304" pitchFamily="18" charset="0"/>
              </a:rPr>
              <a:t>        return False</a:t>
            </a:r>
          </a:p>
          <a:p>
            <a:r>
              <a:rPr lang="en-US" sz="1800" dirty="0" err="1">
                <a:latin typeface="Times New Roman" panose="02020603050405020304" pitchFamily="18" charset="0"/>
                <a:cs typeface="Times New Roman" panose="02020603050405020304" pitchFamily="18" charset="0"/>
              </a:rPr>
              <a:t>original_ad_path</a:t>
            </a:r>
            <a:r>
              <a:rPr lang="en-US" sz="1800" dirty="0">
                <a:latin typeface="Times New Roman" panose="02020603050405020304" pitchFamily="18" charset="0"/>
                <a:cs typeface="Times New Roman" panose="02020603050405020304" pitchFamily="18" charset="0"/>
              </a:rPr>
              <a:t> = 'path_to_original_ad.jpg'  </a:t>
            </a:r>
          </a:p>
          <a:p>
            <a:r>
              <a:rPr lang="en-US" sz="1800" dirty="0" err="1">
                <a:latin typeface="Times New Roman" panose="02020603050405020304" pitchFamily="18" charset="0"/>
                <a:cs typeface="Times New Roman" panose="02020603050405020304" pitchFamily="18" charset="0"/>
              </a:rPr>
              <a:t>publisher_ad_path</a:t>
            </a:r>
            <a:r>
              <a:rPr lang="en-US" sz="1800" dirty="0">
                <a:latin typeface="Times New Roman" panose="02020603050405020304" pitchFamily="18" charset="0"/>
                <a:cs typeface="Times New Roman" panose="02020603050405020304" pitchFamily="18" charset="0"/>
              </a:rPr>
              <a:t> = 'path_to_publisher_ad.jpg'  </a:t>
            </a:r>
          </a:p>
          <a:p>
            <a:r>
              <a:rPr lang="en-US" sz="1800" dirty="0" err="1">
                <a:latin typeface="Times New Roman" panose="02020603050405020304" pitchFamily="18" charset="0"/>
                <a:cs typeface="Times New Roman" panose="02020603050405020304" pitchFamily="18" charset="0"/>
              </a:rPr>
              <a:t>verify_ad_delivery</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original_ad_path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publisher_ad_path</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11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6"/>
          <p:cNvSpPr txBox="1">
            <a:spLocks noGrp="1"/>
          </p:cNvSpPr>
          <p:nvPr>
            <p:ph type="ctrTitle"/>
          </p:nvPr>
        </p:nvSpPr>
        <p:spPr>
          <a:xfrm>
            <a:off x="1042416" y="1903671"/>
            <a:ext cx="7170559" cy="1846659"/>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Calibri"/>
              <a:buNone/>
            </a:pPr>
            <a:r>
              <a:rPr lang="en-US" sz="6000" b="1" dirty="0">
                <a:latin typeface="Calibri"/>
                <a:ea typeface="Calibri"/>
                <a:cs typeface="Calibri"/>
                <a:sym typeface="Calibri"/>
              </a:rPr>
              <a:t>Architecture Diagram</a:t>
            </a:r>
            <a:endParaRPr dirty="0"/>
          </a:p>
        </p:txBody>
      </p:sp>
      <p:sp>
        <p:nvSpPr>
          <p:cNvPr id="312" name="Google Shape;312;p6"/>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13" name="Google Shape;313;p6"/>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15</a:t>
            </a:fld>
            <a:endParaRPr/>
          </a:p>
        </p:txBody>
      </p:sp>
      <p:sp>
        <p:nvSpPr>
          <p:cNvPr id="314" name="Google Shape;314;p6"/>
          <p:cNvSpPr txBox="1">
            <a:spLocks noGrp="1"/>
          </p:cNvSpPr>
          <p:nvPr>
            <p:ph type="body" idx="1"/>
          </p:nvPr>
        </p:nvSpPr>
        <p:spPr>
          <a:xfrm>
            <a:off x="1036233"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6DB33F"/>
              </a:buClr>
              <a:buSzPts val="1600"/>
              <a:buNone/>
            </a:pPr>
            <a:endParaRPr sz="1600">
              <a:latin typeface="Calibri"/>
              <a:ea typeface="Calibri"/>
              <a:cs typeface="Calibri"/>
              <a:sym typeface="Calibri"/>
            </a:endParaRPr>
          </a:p>
          <a:p>
            <a:pPr marL="0" lvl="0" indent="0" algn="l" rtl="0">
              <a:lnSpc>
                <a:spcPct val="100000"/>
              </a:lnSpc>
              <a:spcBef>
                <a:spcPts val="1000"/>
              </a:spcBef>
              <a:spcAft>
                <a:spcPts val="0"/>
              </a:spcAft>
              <a:buClr>
                <a:srgbClr val="6DB33F"/>
              </a:buClr>
              <a:buSzPts val="1600"/>
              <a:buNone/>
            </a:pPr>
            <a:r>
              <a:rPr lang="en-US" sz="1600">
                <a:latin typeface="Calibri"/>
                <a:ea typeface="Calibri"/>
                <a:cs typeface="Calibri"/>
                <a:sym typeface="Calibri"/>
              </a:rPr>
              <a:t> </a:t>
            </a:r>
            <a:endParaRPr/>
          </a:p>
          <a:p>
            <a:pPr marL="0" lvl="0" indent="0" algn="l" rtl="0">
              <a:lnSpc>
                <a:spcPct val="100000"/>
              </a:lnSpc>
              <a:spcBef>
                <a:spcPts val="1000"/>
              </a:spcBef>
              <a:spcAft>
                <a:spcPts val="0"/>
              </a:spcAft>
              <a:buClr>
                <a:schemeClr val="dk1"/>
              </a:buClr>
              <a:buSzPts val="16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
          <p:cNvSpPr txBox="1">
            <a:spLocks noGrp="1"/>
          </p:cNvSpPr>
          <p:nvPr>
            <p:ph type="ctrTitle"/>
          </p:nvPr>
        </p:nvSpPr>
        <p:spPr>
          <a:xfrm>
            <a:off x="1042416" y="2365335"/>
            <a:ext cx="6053327" cy="92333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Calibri"/>
              <a:buNone/>
            </a:pPr>
            <a:r>
              <a:rPr lang="en-US" sz="6000" b="1">
                <a:latin typeface="Calibri"/>
                <a:ea typeface="Calibri"/>
                <a:cs typeface="Calibri"/>
                <a:sym typeface="Calibri"/>
              </a:rPr>
              <a:t>User Interface</a:t>
            </a:r>
            <a:endParaRPr/>
          </a:p>
        </p:txBody>
      </p:sp>
      <p:sp>
        <p:nvSpPr>
          <p:cNvPr id="320" name="Google Shape;320;p7"/>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21" name="Google Shape;321;p7"/>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16</a:t>
            </a:fld>
            <a:endParaRPr/>
          </a:p>
        </p:txBody>
      </p:sp>
      <p:sp>
        <p:nvSpPr>
          <p:cNvPr id="322" name="Google Shape;322;p7"/>
          <p:cNvSpPr txBox="1">
            <a:spLocks noGrp="1"/>
          </p:cNvSpPr>
          <p:nvPr>
            <p:ph type="body" idx="1"/>
          </p:nvPr>
        </p:nvSpPr>
        <p:spPr>
          <a:xfrm>
            <a:off x="1036233"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6DB33F"/>
              </a:buClr>
              <a:buSzPts val="1600"/>
              <a:buNone/>
            </a:pPr>
            <a:endParaRPr sz="1600">
              <a:latin typeface="Calibri"/>
              <a:ea typeface="Calibri"/>
              <a:cs typeface="Calibri"/>
              <a:sym typeface="Calibri"/>
            </a:endParaRPr>
          </a:p>
          <a:p>
            <a:pPr marL="0" lvl="0" indent="0" algn="l" rtl="0">
              <a:lnSpc>
                <a:spcPct val="100000"/>
              </a:lnSpc>
              <a:spcBef>
                <a:spcPts val="1000"/>
              </a:spcBef>
              <a:spcAft>
                <a:spcPts val="0"/>
              </a:spcAft>
              <a:buClr>
                <a:srgbClr val="6DB33F"/>
              </a:buClr>
              <a:buSzPts val="1600"/>
              <a:buNone/>
            </a:pPr>
            <a:r>
              <a:rPr lang="en-US" sz="1600">
                <a:latin typeface="Calibri"/>
                <a:ea typeface="Calibri"/>
                <a:cs typeface="Calibri"/>
                <a:sym typeface="Calibri"/>
              </a:rPr>
              <a:t> </a:t>
            </a:r>
            <a:endParaRPr/>
          </a:p>
          <a:p>
            <a:pPr marL="0" lvl="0" indent="0" algn="l" rtl="0">
              <a:lnSpc>
                <a:spcPct val="100000"/>
              </a:lnSpc>
              <a:spcBef>
                <a:spcPts val="1000"/>
              </a:spcBef>
              <a:spcAft>
                <a:spcPts val="0"/>
              </a:spcAft>
              <a:buClr>
                <a:schemeClr val="dk1"/>
              </a:buClr>
              <a:buSzPts val="16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8"/>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28" name="Google Shape;328;p8"/>
          <p:cNvSpPr txBox="1">
            <a:spLocks noGrp="1"/>
          </p:cNvSpPr>
          <p:nvPr>
            <p:ph type="body" idx="2"/>
          </p:nvPr>
        </p:nvSpPr>
        <p:spPr>
          <a:xfrm>
            <a:off x="1042417" y="1770271"/>
            <a:ext cx="4013178" cy="365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400"/>
              <a:buNone/>
            </a:pPr>
            <a:r>
              <a:rPr lang="en-US" sz="1400" b="1"/>
              <a:t>Mentor connect details (Kindly add the details of the connect had with the mentors)</a:t>
            </a:r>
            <a:br>
              <a:rPr lang="en-US" sz="1400" b="1"/>
            </a:br>
            <a:br>
              <a:rPr lang="en-US" sz="1400" b="1"/>
            </a:br>
            <a:endParaRPr sz="1400" b="1"/>
          </a:p>
        </p:txBody>
      </p:sp>
      <p:graphicFrame>
        <p:nvGraphicFramePr>
          <p:cNvPr id="329" name="Google Shape;329;p8"/>
          <p:cNvGraphicFramePr/>
          <p:nvPr/>
        </p:nvGraphicFramePr>
        <p:xfrm>
          <a:off x="934720" y="2433457"/>
          <a:ext cx="10363200" cy="2865190"/>
        </p:xfrm>
        <a:graphic>
          <a:graphicData uri="http://schemas.openxmlformats.org/drawingml/2006/table">
            <a:tbl>
              <a:tblPr firstRow="1" bandRow="1">
                <a:noFill/>
                <a:tableStyleId>{E878EFCB-02EC-4BCC-AF02-298F86E1B7E1}</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590800">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a:t>Date of connect</a:t>
                      </a:r>
                      <a:endParaRPr sz="1800"/>
                    </a:p>
                  </a:txBody>
                  <a:tcPr marL="91450" marR="91450" marT="45725" marB="45725"/>
                </a:tc>
                <a:tc>
                  <a:txBody>
                    <a:bodyPr/>
                    <a:lstStyle/>
                    <a:p>
                      <a:pPr marL="0" marR="0" lvl="0" indent="0" algn="l" rtl="0">
                        <a:spcBef>
                          <a:spcPts val="0"/>
                        </a:spcBef>
                        <a:spcAft>
                          <a:spcPts val="0"/>
                        </a:spcAft>
                        <a:buNone/>
                      </a:pPr>
                      <a:r>
                        <a:rPr lang="en-US" sz="1800"/>
                        <a:t>Time</a:t>
                      </a:r>
                      <a:endParaRPr sz="1800"/>
                    </a:p>
                  </a:txBody>
                  <a:tcPr marL="91450" marR="91450" marT="45725" marB="45725"/>
                </a:tc>
                <a:tc>
                  <a:txBody>
                    <a:bodyPr/>
                    <a:lstStyle/>
                    <a:p>
                      <a:pPr marL="0" marR="0" lvl="0" indent="0" algn="l" rtl="0">
                        <a:spcBef>
                          <a:spcPts val="0"/>
                        </a:spcBef>
                        <a:spcAft>
                          <a:spcPts val="0"/>
                        </a:spcAft>
                        <a:buNone/>
                      </a:pPr>
                      <a:r>
                        <a:rPr lang="en-US" sz="1800"/>
                        <a:t>Details on the development</a:t>
                      </a:r>
                      <a:endParaRPr sz="1800"/>
                    </a:p>
                  </a:txBody>
                  <a:tcPr marL="91450" marR="91450" marT="45725" marB="45725"/>
                </a:tc>
                <a:tc>
                  <a:txBody>
                    <a:bodyPr/>
                    <a:lstStyle/>
                    <a:p>
                      <a:pPr marL="0" marR="0" lvl="0" indent="0" algn="l" rtl="0">
                        <a:spcBef>
                          <a:spcPts val="0"/>
                        </a:spcBef>
                        <a:spcAft>
                          <a:spcPts val="0"/>
                        </a:spcAft>
                        <a:buNone/>
                      </a:pPr>
                      <a:r>
                        <a:rPr lang="en-US" sz="1800"/>
                        <a:t>Agenda of the meet</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00"/>
                        <a:t>DD-MM-YY</a:t>
                      </a:r>
                      <a:endParaRPr sz="1400"/>
                    </a:p>
                  </a:txBody>
                  <a:tcPr marL="91450" marR="91450" marT="45725" marB="45725"/>
                </a:tc>
                <a:tc>
                  <a:txBody>
                    <a:bodyPr/>
                    <a:lstStyle/>
                    <a:p>
                      <a:pPr marL="0" marR="0" lvl="0" indent="0" algn="l" rtl="0">
                        <a:spcBef>
                          <a:spcPts val="0"/>
                        </a:spcBef>
                        <a:spcAft>
                          <a:spcPts val="0"/>
                        </a:spcAft>
                        <a:buNone/>
                      </a:pPr>
                      <a:r>
                        <a:rPr lang="en-US" sz="1400"/>
                        <a:t>HH:MM</a:t>
                      </a: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r>
                        <a:rPr lang="en-US" sz="1400"/>
                        <a:t>Meeting agenda on the topic</a:t>
                      </a:r>
                      <a:endParaRPr sz="14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0"/>
          <p:cNvSpPr txBox="1">
            <a:spLocks noGrp="1"/>
          </p:cNvSpPr>
          <p:nvPr>
            <p:ph type="ctrTitle"/>
          </p:nvPr>
        </p:nvSpPr>
        <p:spPr>
          <a:xfrm>
            <a:off x="1499616" y="2052083"/>
            <a:ext cx="8169317" cy="15792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3600"/>
              <a:buFont typeface="Arial"/>
              <a:buNone/>
            </a:pPr>
            <a:r>
              <a:rPr lang="en-US">
                <a:solidFill>
                  <a:schemeClr val="lt1"/>
                </a:solidFill>
              </a:rPr>
              <a:t>Additional Information </a:t>
            </a:r>
            <a:br>
              <a:rPr lang="en-US">
                <a:solidFill>
                  <a:schemeClr val="lt1"/>
                </a:solidFill>
              </a:rPr>
            </a:br>
            <a:r>
              <a:rPr lang="en-US" sz="3200" b="0">
                <a:solidFill>
                  <a:schemeClr val="lt1"/>
                </a:solidFill>
              </a:rPr>
              <a:t>&lt;Any relevant attachment&gt;</a:t>
            </a:r>
            <a:endParaRPr b="0">
              <a:solidFill>
                <a:schemeClr val="lt1"/>
              </a:solidFill>
            </a:endParaRPr>
          </a:p>
        </p:txBody>
      </p:sp>
      <p:sp>
        <p:nvSpPr>
          <p:cNvPr id="335" name="Google Shape;335;p10"/>
          <p:cNvSpPr txBox="1">
            <a:spLocks noGrp="1"/>
          </p:cNvSpPr>
          <p:nvPr>
            <p:ph type="body" idx="2"/>
          </p:nvPr>
        </p:nvSpPr>
        <p:spPr>
          <a:xfrm>
            <a:off x="1499617" y="4987532"/>
            <a:ext cx="4013178" cy="365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US">
                <a:solidFill>
                  <a:schemeClr val="dk1"/>
                </a:solidFill>
              </a:rPr>
              <a:t>Link here</a:t>
            </a:r>
            <a:endParaRPr/>
          </a:p>
        </p:txBody>
      </p:sp>
      <p:sp>
        <p:nvSpPr>
          <p:cNvPr id="336" name="Google Shape;336;p10"/>
          <p:cNvSpPr txBox="1">
            <a:spLocks noGrp="1"/>
          </p:cNvSpPr>
          <p:nvPr>
            <p:ph type="ftr" idx="11"/>
          </p:nvPr>
        </p:nvSpPr>
        <p:spPr>
          <a:xfrm>
            <a:off x="1222526" y="6306721"/>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37" name="Google Shape;337;p10"/>
          <p:cNvSpPr txBox="1"/>
          <p:nvPr/>
        </p:nvSpPr>
        <p:spPr>
          <a:xfrm>
            <a:off x="457199" y="6492240"/>
            <a:ext cx="352097" cy="3657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700"/>
              <a:buFont typeface="Arial"/>
              <a:buNone/>
            </a:pPr>
            <a:fld id="{00000000-1234-1234-1234-123412341234}" type="slidenum">
              <a:rPr lang="en-US" sz="700" b="0" i="0" u="none" strike="noStrike" cap="none">
                <a:solidFill>
                  <a:schemeClr val="lt1"/>
                </a:solidFill>
                <a:latin typeface="Arial"/>
                <a:ea typeface="Arial"/>
                <a:cs typeface="Arial"/>
                <a:sym typeface="Arial"/>
              </a:rPr>
              <a:t>18</a:t>
            </a:fld>
            <a:endParaRPr sz="7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1"/>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43" name="Google Shape;343;p11"/>
          <p:cNvSpPr txBox="1">
            <a:spLocks noGrp="1"/>
          </p:cNvSpPr>
          <p:nvPr>
            <p:ph type="ctrTitle"/>
          </p:nvPr>
        </p:nvSpPr>
        <p:spPr>
          <a:xfrm>
            <a:off x="1499616" y="2052083"/>
            <a:ext cx="8169317" cy="157926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accent3"/>
              </a:buClr>
              <a:buSzPts val="3600"/>
              <a:buFont typeface="Arial"/>
              <a:buNone/>
            </a:pPr>
            <a:endParaRPr/>
          </a:p>
        </p:txBody>
      </p:sp>
      <p:sp>
        <p:nvSpPr>
          <p:cNvPr id="344" name="Google Shape;344;p11"/>
          <p:cNvSpPr txBox="1">
            <a:spLocks noGrp="1"/>
          </p:cNvSpPr>
          <p:nvPr>
            <p:ph type="subTitle" idx="1"/>
          </p:nvPr>
        </p:nvSpPr>
        <p:spPr>
          <a:xfrm>
            <a:off x="1500190" y="3885739"/>
            <a:ext cx="8171383" cy="4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2000"/>
              <a:buNone/>
            </a:pPr>
            <a:endParaRPr/>
          </a:p>
        </p:txBody>
      </p:sp>
      <p:sp>
        <p:nvSpPr>
          <p:cNvPr id="345" name="Google Shape;345;p11"/>
          <p:cNvSpPr txBox="1">
            <a:spLocks noGrp="1"/>
          </p:cNvSpPr>
          <p:nvPr>
            <p:ph type="body" idx="2"/>
          </p:nvPr>
        </p:nvSpPr>
        <p:spPr>
          <a:xfrm>
            <a:off x="1499617" y="4987532"/>
            <a:ext cx="4013178" cy="365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
          <p:cNvSpPr txBox="1">
            <a:spLocks noGrp="1"/>
          </p:cNvSpPr>
          <p:nvPr>
            <p:ph type="ftr" idx="11"/>
          </p:nvPr>
        </p:nvSpPr>
        <p:spPr>
          <a:xfrm>
            <a:off x="879578" y="6466746"/>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dirty="0"/>
              <a:t>© 2023 Cognizant</a:t>
            </a:r>
            <a:endParaRPr dirty="0"/>
          </a:p>
        </p:txBody>
      </p:sp>
      <p:sp>
        <p:nvSpPr>
          <p:cNvPr id="282" name="Google Shape;282;p2"/>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a:t>
            </a:fld>
            <a:endParaRPr/>
          </a:p>
        </p:txBody>
      </p:sp>
      <p:sp>
        <p:nvSpPr>
          <p:cNvPr id="283" name="Google Shape;283;p2"/>
          <p:cNvSpPr txBox="1">
            <a:spLocks noGrp="1"/>
          </p:cNvSpPr>
          <p:nvPr>
            <p:ph type="body" idx="1"/>
          </p:nvPr>
        </p:nvSpPr>
        <p:spPr>
          <a:xfrm>
            <a:off x="676406" y="4935253"/>
            <a:ext cx="5148197" cy="67640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sz="1800" b="1" dirty="0">
                <a:latin typeface="Times New Roman" pitchFamily="18" charset="0"/>
                <a:cs typeface="Times New Roman" pitchFamily="18" charset="0"/>
              </a:rPr>
              <a:t>Team details</a:t>
            </a:r>
            <a:endParaRPr lang="en-US" sz="1800" dirty="0">
              <a:latin typeface="Times New Roman" pitchFamily="18" charset="0"/>
              <a:cs typeface="Times New Roman" pitchFamily="18" charset="0"/>
            </a:endParaRPr>
          </a:p>
          <a:p>
            <a:pPr marL="0" lvl="0" indent="0" algn="l" rtl="0">
              <a:lnSpc>
                <a:spcPct val="100000"/>
              </a:lnSpc>
              <a:spcBef>
                <a:spcPts val="0"/>
              </a:spcBef>
              <a:spcAft>
                <a:spcPts val="0"/>
              </a:spcAft>
              <a:buClr>
                <a:schemeClr val="dk1"/>
              </a:buClr>
              <a:buSzPts val="1600"/>
              <a:buNone/>
            </a:pPr>
            <a:r>
              <a:rPr lang="en-US" sz="1800" dirty="0">
                <a:latin typeface="Times New Roman" pitchFamily="18" charset="0"/>
                <a:cs typeface="Times New Roman" pitchFamily="18" charset="0"/>
              </a:rPr>
              <a:t>Team Name – Promo Pro’s</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Team No -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College Name - </a:t>
            </a:r>
            <a:r>
              <a:rPr lang="en-GB" sz="1800" dirty="0">
                <a:latin typeface="Times New Roman" pitchFamily="18" charset="0"/>
                <a:cs typeface="Times New Roman" pitchFamily="18" charset="0"/>
              </a:rPr>
              <a:t> </a:t>
            </a:r>
            <a:r>
              <a:rPr lang="en-GB" sz="1800" dirty="0" err="1">
                <a:latin typeface="Times New Roman" pitchFamily="18" charset="0"/>
                <a:cs typeface="Times New Roman" pitchFamily="18" charset="0"/>
              </a:rPr>
              <a:t>Panimalar</a:t>
            </a:r>
            <a:r>
              <a:rPr lang="en-GB" sz="1800" dirty="0">
                <a:latin typeface="Times New Roman" pitchFamily="18" charset="0"/>
                <a:cs typeface="Times New Roman" pitchFamily="18" charset="0"/>
              </a:rPr>
              <a:t> Engineering College</a:t>
            </a:r>
            <a:endParaRPr sz="1800" dirty="0">
              <a:latin typeface="Times New Roman" pitchFamily="18" charset="0"/>
              <a:cs typeface="Times New Roman" pitchFamily="18" charset="0"/>
            </a:endParaRPr>
          </a:p>
        </p:txBody>
      </p:sp>
      <p:graphicFrame>
        <p:nvGraphicFramePr>
          <p:cNvPr id="284" name="Google Shape;284;p2"/>
          <p:cNvGraphicFramePr/>
          <p:nvPr>
            <p:extLst>
              <p:ext uri="{D42A27DB-BD31-4B8C-83A1-F6EECF244321}">
                <p14:modId xmlns:p14="http://schemas.microsoft.com/office/powerpoint/2010/main" val="1820492102"/>
              </p:ext>
            </p:extLst>
          </p:nvPr>
        </p:nvGraphicFramePr>
        <p:xfrm>
          <a:off x="546249" y="434932"/>
          <a:ext cx="8622804" cy="4297730"/>
        </p:xfrm>
        <a:graphic>
          <a:graphicData uri="http://schemas.openxmlformats.org/drawingml/2006/table">
            <a:tbl>
              <a:tblPr firstRow="1" bandRow="1">
                <a:noFill/>
                <a:tableStyleId>{E878EFCB-02EC-4BCC-AF02-298F86E1B7E1}</a:tableStyleId>
              </a:tblPr>
              <a:tblGrid>
                <a:gridCol w="1933582">
                  <a:extLst>
                    <a:ext uri="{9D8B030D-6E8A-4147-A177-3AD203B41FA5}">
                      <a16:colId xmlns:a16="http://schemas.microsoft.com/office/drawing/2014/main" val="20000"/>
                    </a:ext>
                  </a:extLst>
                </a:gridCol>
                <a:gridCol w="2377820">
                  <a:extLst>
                    <a:ext uri="{9D8B030D-6E8A-4147-A177-3AD203B41FA5}">
                      <a16:colId xmlns:a16="http://schemas.microsoft.com/office/drawing/2014/main" val="20001"/>
                    </a:ext>
                  </a:extLst>
                </a:gridCol>
                <a:gridCol w="2155701">
                  <a:extLst>
                    <a:ext uri="{9D8B030D-6E8A-4147-A177-3AD203B41FA5}">
                      <a16:colId xmlns:a16="http://schemas.microsoft.com/office/drawing/2014/main" val="20002"/>
                    </a:ext>
                  </a:extLst>
                </a:gridCol>
                <a:gridCol w="2155701">
                  <a:extLst>
                    <a:ext uri="{9D8B030D-6E8A-4147-A177-3AD203B41FA5}">
                      <a16:colId xmlns:a16="http://schemas.microsoft.com/office/drawing/2014/main" val="20003"/>
                    </a:ext>
                  </a:extLst>
                </a:gridCol>
              </a:tblGrid>
              <a:tr h="898883">
                <a:tc>
                  <a:txBody>
                    <a:bodyPr/>
                    <a:lstStyle/>
                    <a:p>
                      <a:pPr marL="0" marR="0" lvl="0" indent="0" algn="l" rtl="0">
                        <a:spcBef>
                          <a:spcPts val="0"/>
                        </a:spcBef>
                        <a:spcAft>
                          <a:spcPts val="0"/>
                        </a:spcAft>
                        <a:buNone/>
                      </a:pPr>
                      <a:r>
                        <a:rPr lang="en-US" sz="1800" u="none" strike="noStrike" cap="none" dirty="0">
                          <a:latin typeface="Times New Roman" pitchFamily="18" charset="0"/>
                          <a:cs typeface="Times New Roman" pitchFamily="18" charset="0"/>
                        </a:rPr>
                        <a:t>Team members Name</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itchFamily="18" charset="0"/>
                          <a:cs typeface="Times New Roman" pitchFamily="18" charset="0"/>
                        </a:rPr>
                        <a:t>Mail id</a:t>
                      </a:r>
                      <a:endParaRPr sz="1800">
                        <a:latin typeface="Times New Roman" pitchFamily="18" charset="0"/>
                        <a:cs typeface="Times New Roman"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a:latin typeface="Times New Roman" pitchFamily="18" charset="0"/>
                          <a:cs typeface="Times New Roman" pitchFamily="18" charset="0"/>
                        </a:rPr>
                        <a:t>Team faculty mentors</a:t>
                      </a:r>
                      <a:endParaRPr sz="1800">
                        <a:latin typeface="Times New Roman" pitchFamily="18" charset="0"/>
                        <a:cs typeface="Times New Roman" pitchFamily="18" charset="0"/>
                      </a:endParaRPr>
                    </a:p>
                    <a:p>
                      <a:pPr marL="0" marR="0" lvl="0" indent="0" algn="l" rtl="0">
                        <a:spcBef>
                          <a:spcPts val="0"/>
                        </a:spcBef>
                        <a:spcAft>
                          <a:spcPts val="0"/>
                        </a:spcAft>
                        <a:buNone/>
                      </a:pPr>
                      <a:endParaRPr sz="180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itchFamily="18" charset="0"/>
                          <a:cs typeface="Times New Roman" pitchFamily="18" charset="0"/>
                        </a:rPr>
                        <a:t>Mail id</a:t>
                      </a:r>
                      <a:endParaRPr sz="180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0"/>
                  </a:ext>
                </a:extLst>
              </a:tr>
              <a:tr h="629221">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Libeya</a:t>
                      </a:r>
                      <a:r>
                        <a:rPr lang="en-GB" sz="1800" baseline="0" dirty="0">
                          <a:latin typeface="Times New Roman" pitchFamily="18" charset="0"/>
                          <a:cs typeface="Times New Roman" pitchFamily="18" charset="0"/>
                        </a:rPr>
                        <a:t> Mary S</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a:latin typeface="Times New Roman" pitchFamily="18" charset="0"/>
                          <a:cs typeface="Times New Roman" pitchFamily="18" charset="0"/>
                        </a:rPr>
                        <a:t>slmary2004@gmail .com</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Mrs.</a:t>
                      </a:r>
                      <a:r>
                        <a:rPr lang="en-GB" sz="1800" baseline="0" dirty="0">
                          <a:latin typeface="Times New Roman" pitchFamily="18" charset="0"/>
                          <a:cs typeface="Times New Roman" pitchFamily="18" charset="0"/>
                        </a:rPr>
                        <a:t> </a:t>
                      </a:r>
                      <a:r>
                        <a:rPr lang="en-GB" sz="1800" baseline="0" dirty="0" err="1">
                          <a:latin typeface="Times New Roman" pitchFamily="18" charset="0"/>
                          <a:cs typeface="Times New Roman" pitchFamily="18" charset="0"/>
                        </a:rPr>
                        <a:t>Prabha</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a:latin typeface="Times New Roman" pitchFamily="18" charset="0"/>
                          <a:cs typeface="Times New Roman" pitchFamily="18" charset="0"/>
                        </a:rPr>
                        <a:t>prabhaitpec@gmail.com</a:t>
                      </a:r>
                      <a:endParaRPr sz="1800" dirty="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1"/>
                  </a:ext>
                </a:extLst>
              </a:tr>
              <a:tr h="898883">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Pavithra</a:t>
                      </a:r>
                      <a:r>
                        <a:rPr lang="en-GB" sz="1800" dirty="0">
                          <a:latin typeface="Times New Roman" pitchFamily="18" charset="0"/>
                          <a:cs typeface="Times New Roman" pitchFamily="18" charset="0"/>
                        </a:rPr>
                        <a:t> R</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a:latin typeface="Times New Roman" pitchFamily="18" charset="0"/>
                          <a:cs typeface="Times New Roman" pitchFamily="18" charset="0"/>
                        </a:rPr>
                        <a:t>pavithuraj18@gmail</a:t>
                      </a:r>
                    </a:p>
                    <a:p>
                      <a:pPr marL="0" marR="0" lvl="0" indent="0" algn="l" rtl="0">
                        <a:spcBef>
                          <a:spcPts val="0"/>
                        </a:spcBef>
                        <a:spcAft>
                          <a:spcPts val="0"/>
                        </a:spcAft>
                        <a:buNone/>
                      </a:pPr>
                      <a:r>
                        <a:rPr lang="en-GB" sz="1800" dirty="0">
                          <a:latin typeface="Times New Roman" pitchFamily="18" charset="0"/>
                          <a:cs typeface="Times New Roman" pitchFamily="18" charset="0"/>
                        </a:rPr>
                        <a:t>.com</a:t>
                      </a: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err="1">
                          <a:latin typeface="Times New Roman" pitchFamily="18" charset="0"/>
                          <a:cs typeface="Times New Roman" pitchFamily="18" charset="0"/>
                        </a:rPr>
                        <a:t>Mrs.</a:t>
                      </a:r>
                      <a:r>
                        <a:rPr lang="en-GB" sz="1800" baseline="0" dirty="0">
                          <a:latin typeface="Times New Roman" pitchFamily="18" charset="0"/>
                          <a:cs typeface="Times New Roman" pitchFamily="18" charset="0"/>
                        </a:rPr>
                        <a:t> </a:t>
                      </a:r>
                      <a:r>
                        <a:rPr lang="en-GB" sz="1800" baseline="0" dirty="0" err="1">
                          <a:latin typeface="Times New Roman" pitchFamily="18" charset="0"/>
                          <a:cs typeface="Times New Roman" pitchFamily="18" charset="0"/>
                        </a:rPr>
                        <a:t>Prabha</a:t>
                      </a:r>
                      <a:endParaRPr lang="en-GB" sz="1800" dirty="0">
                        <a:latin typeface="Times New Roman" pitchFamily="18" charset="0"/>
                        <a:cs typeface="Times New Roman" pitchFamily="18" charset="0"/>
                      </a:endParaRP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latin typeface="Times New Roman" pitchFamily="18" charset="0"/>
                          <a:cs typeface="Times New Roman" pitchFamily="18" charset="0"/>
                        </a:rPr>
                        <a:t>prabhaitpec@gmail.com</a:t>
                      </a: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2"/>
                  </a:ext>
                </a:extLst>
              </a:tr>
              <a:tr h="898883">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Prithiksha</a:t>
                      </a:r>
                      <a:r>
                        <a:rPr lang="en-GB" sz="1800" dirty="0">
                          <a:latin typeface="Times New Roman" pitchFamily="18" charset="0"/>
                          <a:cs typeface="Times New Roman" pitchFamily="18" charset="0"/>
                        </a:rPr>
                        <a:t> S R</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a:latin typeface="Times New Roman" pitchFamily="18" charset="0"/>
                          <a:cs typeface="Times New Roman" pitchFamily="18" charset="0"/>
                        </a:rPr>
                        <a:t>prithiksha474@gmail</a:t>
                      </a:r>
                    </a:p>
                    <a:p>
                      <a:pPr marL="0" marR="0" lvl="0" indent="0" algn="l" rtl="0">
                        <a:spcBef>
                          <a:spcPts val="0"/>
                        </a:spcBef>
                        <a:spcAft>
                          <a:spcPts val="0"/>
                        </a:spcAft>
                        <a:buNone/>
                      </a:pPr>
                      <a:r>
                        <a:rPr lang="en-GB" sz="1800" dirty="0">
                          <a:latin typeface="Times New Roman" pitchFamily="18" charset="0"/>
                          <a:cs typeface="Times New Roman" pitchFamily="18" charset="0"/>
                        </a:rPr>
                        <a:t>.com</a:t>
                      </a: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err="1">
                          <a:latin typeface="Times New Roman" pitchFamily="18" charset="0"/>
                          <a:cs typeface="Times New Roman" pitchFamily="18" charset="0"/>
                        </a:rPr>
                        <a:t>Mrs.</a:t>
                      </a:r>
                      <a:r>
                        <a:rPr lang="en-GB" sz="1800" baseline="0" dirty="0">
                          <a:latin typeface="Times New Roman" pitchFamily="18" charset="0"/>
                          <a:cs typeface="Times New Roman" pitchFamily="18" charset="0"/>
                        </a:rPr>
                        <a:t> </a:t>
                      </a:r>
                      <a:r>
                        <a:rPr lang="en-GB" sz="1800" baseline="0" dirty="0" err="1">
                          <a:latin typeface="Times New Roman" pitchFamily="18" charset="0"/>
                          <a:cs typeface="Times New Roman" pitchFamily="18" charset="0"/>
                        </a:rPr>
                        <a:t>Prabha</a:t>
                      </a:r>
                      <a:endParaRPr lang="en-GB" sz="1800" dirty="0">
                        <a:latin typeface="Times New Roman" pitchFamily="18" charset="0"/>
                        <a:cs typeface="Times New Roman" pitchFamily="18" charset="0"/>
                      </a:endParaRP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latin typeface="Times New Roman" pitchFamily="18" charset="0"/>
                          <a:cs typeface="Times New Roman" pitchFamily="18" charset="0"/>
                        </a:rPr>
                        <a:t>prabhaitpec@gmail.com</a:t>
                      </a: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3"/>
                  </a:ext>
                </a:extLst>
              </a:tr>
              <a:tr h="898883">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Reshma</a:t>
                      </a:r>
                      <a:r>
                        <a:rPr lang="en-GB" sz="1800" dirty="0">
                          <a:latin typeface="Times New Roman" pitchFamily="18" charset="0"/>
                          <a:cs typeface="Times New Roman" pitchFamily="18" charset="0"/>
                        </a:rPr>
                        <a:t> R</a:t>
                      </a:r>
                      <a:endParaRPr sz="1800" dirty="0">
                        <a:latin typeface="Times New Roman" pitchFamily="18" charset="0"/>
                        <a:cs typeface="Times New Roman" pitchFamily="18" charset="0"/>
                      </a:endParaRPr>
                    </a:p>
                  </a:txBody>
                  <a:tcPr marL="91450" marR="91450" marT="45725" marB="45725"/>
                </a:tc>
                <a:tc>
                  <a:txBody>
                    <a:bodyPr/>
                    <a:lstStyle/>
                    <a:p>
                      <a:pPr marL="0" marR="0" lvl="0" indent="0" algn="l" rtl="0">
                        <a:spcBef>
                          <a:spcPts val="0"/>
                        </a:spcBef>
                        <a:spcAft>
                          <a:spcPts val="0"/>
                        </a:spcAft>
                        <a:buNone/>
                      </a:pPr>
                      <a:r>
                        <a:rPr lang="en-GB" sz="1800" dirty="0" err="1">
                          <a:latin typeface="Times New Roman" pitchFamily="18" charset="0"/>
                          <a:cs typeface="Times New Roman" pitchFamily="18" charset="0"/>
                        </a:rPr>
                        <a:t>Reshmarameshbabu</a:t>
                      </a:r>
                      <a:endParaRPr lang="en-GB" sz="1800" dirty="0">
                        <a:latin typeface="Times New Roman" pitchFamily="18" charset="0"/>
                        <a:cs typeface="Times New Roman" pitchFamily="18" charset="0"/>
                      </a:endParaRPr>
                    </a:p>
                    <a:p>
                      <a:pPr marL="0" marR="0" lvl="0" indent="0" algn="l" rtl="0">
                        <a:spcBef>
                          <a:spcPts val="0"/>
                        </a:spcBef>
                        <a:spcAft>
                          <a:spcPts val="0"/>
                        </a:spcAft>
                        <a:buNone/>
                      </a:pPr>
                      <a:r>
                        <a:rPr lang="en-GB" sz="1800" dirty="0">
                          <a:latin typeface="Times New Roman" pitchFamily="18" charset="0"/>
                          <a:cs typeface="Times New Roman" pitchFamily="18" charset="0"/>
                        </a:rPr>
                        <a:t>16@gmail.com</a:t>
                      </a: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err="1">
                          <a:latin typeface="Times New Roman" pitchFamily="18" charset="0"/>
                          <a:cs typeface="Times New Roman" pitchFamily="18" charset="0"/>
                        </a:rPr>
                        <a:t>Mrs.</a:t>
                      </a:r>
                      <a:r>
                        <a:rPr lang="en-GB" sz="1800" baseline="0" dirty="0">
                          <a:latin typeface="Times New Roman" pitchFamily="18" charset="0"/>
                          <a:cs typeface="Times New Roman" pitchFamily="18" charset="0"/>
                        </a:rPr>
                        <a:t> </a:t>
                      </a:r>
                      <a:r>
                        <a:rPr lang="en-GB" sz="1800" baseline="0" dirty="0" err="1">
                          <a:latin typeface="Times New Roman" pitchFamily="18" charset="0"/>
                          <a:cs typeface="Times New Roman" pitchFamily="18" charset="0"/>
                        </a:rPr>
                        <a:t>Prabha</a:t>
                      </a:r>
                      <a:endParaRPr lang="en-GB" sz="1800" dirty="0">
                        <a:latin typeface="Times New Roman" pitchFamily="18" charset="0"/>
                        <a:cs typeface="Times New Roman" pitchFamily="18" charset="0"/>
                      </a:endParaRP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latin typeface="Times New Roman" pitchFamily="18" charset="0"/>
                          <a:cs typeface="Times New Roman" pitchFamily="18" charset="0"/>
                        </a:rPr>
                        <a:t>prabhaitpec@gmail.com</a:t>
                      </a:r>
                    </a:p>
                    <a:p>
                      <a:pPr marL="0" marR="0" lvl="0" indent="0" algn="l" rtl="0">
                        <a:spcBef>
                          <a:spcPts val="0"/>
                        </a:spcBef>
                        <a:spcAft>
                          <a:spcPts val="0"/>
                        </a:spcAft>
                        <a:buNone/>
                      </a:pPr>
                      <a:endParaRPr sz="1800" dirty="0">
                        <a:latin typeface="Times New Roman" pitchFamily="18" charset="0"/>
                        <a:cs typeface="Times New Roman" pitchFamily="18" charset="0"/>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2"/>
          <p:cNvSpPr txBox="1">
            <a:spLocks noGrp="1"/>
          </p:cNvSpPr>
          <p:nvPr>
            <p:ph type="ctrTitle"/>
          </p:nvPr>
        </p:nvSpPr>
        <p:spPr>
          <a:xfrm>
            <a:off x="1042416" y="1903671"/>
            <a:ext cx="6053327" cy="1846659"/>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Arial"/>
              <a:buNone/>
            </a:pPr>
            <a:endParaRPr/>
          </a:p>
        </p:txBody>
      </p:sp>
      <p:sp>
        <p:nvSpPr>
          <p:cNvPr id="351" name="Google Shape;351;p12"/>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52" name="Google Shape;352;p12"/>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20</a:t>
            </a:fld>
            <a:endParaRPr/>
          </a:p>
        </p:txBody>
      </p:sp>
      <p:sp>
        <p:nvSpPr>
          <p:cNvPr id="353" name="Google Shape;353;p12"/>
          <p:cNvSpPr txBox="1">
            <a:spLocks noGrp="1"/>
          </p:cNvSpPr>
          <p:nvPr>
            <p:ph type="body" idx="1"/>
          </p:nvPr>
        </p:nvSpPr>
        <p:spPr>
          <a:xfrm>
            <a:off x="1041400"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3"/>
          <p:cNvSpPr txBox="1">
            <a:spLocks noGrp="1"/>
          </p:cNvSpPr>
          <p:nvPr>
            <p:ph type="title"/>
          </p:nvPr>
        </p:nvSpPr>
        <p:spPr>
          <a:xfrm>
            <a:off x="457199" y="557784"/>
            <a:ext cx="10808209"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3"/>
              </a:buClr>
              <a:buSzPts val="2400"/>
              <a:buFont typeface="Arial"/>
              <a:buNone/>
            </a:pPr>
            <a:endParaRPr/>
          </a:p>
        </p:txBody>
      </p:sp>
      <p:sp>
        <p:nvSpPr>
          <p:cNvPr id="359" name="Google Shape;359;p13"/>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60" name="Google Shape;360;p13"/>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21</a:t>
            </a:fld>
            <a:endParaRPr/>
          </a:p>
        </p:txBody>
      </p:sp>
      <p:sp>
        <p:nvSpPr>
          <p:cNvPr id="361" name="Google Shape;361;p13"/>
          <p:cNvSpPr txBox="1">
            <a:spLocks noGrp="1"/>
          </p:cNvSpPr>
          <p:nvPr>
            <p:ph type="body" idx="1"/>
          </p:nvPr>
        </p:nvSpPr>
        <p:spPr>
          <a:xfrm>
            <a:off x="457200" y="1700784"/>
            <a:ext cx="11368088" cy="3959081"/>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chemeClr val="lt1"/>
              </a:buClr>
              <a:buSzPts val="1800"/>
              <a:buFont typeface="Arial"/>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4"/>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67" name="Google Shape;367;p14"/>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22</a:t>
            </a:fld>
            <a:endParaRPr/>
          </a:p>
        </p:txBody>
      </p:sp>
      <p:sp>
        <p:nvSpPr>
          <p:cNvPr id="368" name="Google Shape;368;p14"/>
          <p:cNvSpPr txBox="1">
            <a:spLocks noGrp="1"/>
          </p:cNvSpPr>
          <p:nvPr>
            <p:ph type="ctrTitle"/>
          </p:nvPr>
        </p:nvSpPr>
        <p:spPr>
          <a:xfrm>
            <a:off x="1042416" y="1812207"/>
            <a:ext cx="5172113" cy="2031325"/>
          </a:xfrm>
          <a:prstGeom prst="rect">
            <a:avLst/>
          </a:prstGeom>
          <a:noFill/>
          <a:ln>
            <a:noFill/>
          </a:ln>
        </p:spPr>
        <p:txBody>
          <a:bodyPr spcFirstLastPara="1" wrap="square" lIns="182875" tIns="182875" rIns="182875" bIns="182875" anchor="ctr" anchorCtr="0">
            <a:spAutoFit/>
          </a:bodyPr>
          <a:lstStyle/>
          <a:p>
            <a:pPr marL="0" lvl="0" indent="0" algn="l" rtl="0">
              <a:lnSpc>
                <a:spcPct val="100000"/>
              </a:lnSpc>
              <a:spcBef>
                <a:spcPts val="0"/>
              </a:spcBef>
              <a:spcAft>
                <a:spcPts val="0"/>
              </a:spcAft>
              <a:buClr>
                <a:schemeClr val="lt2"/>
              </a:buClr>
              <a:buSzPts val="3600"/>
              <a:buFont typeface="Arial"/>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9"/>
          <p:cNvSpPr txBox="1">
            <a:spLocks noGrp="1"/>
          </p:cNvSpPr>
          <p:nvPr>
            <p:ph type="ctrTitle"/>
          </p:nvPr>
        </p:nvSpPr>
        <p:spPr>
          <a:xfrm>
            <a:off x="1042416" y="1903671"/>
            <a:ext cx="6053327" cy="1846659"/>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Arial"/>
              <a:buNone/>
            </a:pPr>
            <a:r>
              <a:rPr lang="en-US"/>
              <a:t>Thank you</a:t>
            </a:r>
            <a:endParaRPr/>
          </a:p>
        </p:txBody>
      </p:sp>
      <p:sp>
        <p:nvSpPr>
          <p:cNvPr id="375" name="Google Shape;375;p9"/>
          <p:cNvSpPr txBox="1">
            <a:spLocks noGrp="1"/>
          </p:cNvSpPr>
          <p:nvPr>
            <p:ph type="ftr" idx="11"/>
          </p:nvPr>
        </p:nvSpPr>
        <p:spPr>
          <a:xfrm>
            <a:off x="1042416"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376" name="Google Shape;376;p9"/>
          <p:cNvSpPr txBox="1">
            <a:spLocks noGrp="1"/>
          </p:cNvSpPr>
          <p:nvPr>
            <p:ph type="sldNum" idx="12"/>
          </p:nvPr>
        </p:nvSpPr>
        <p:spPr>
          <a:xfrm>
            <a:off x="457199" y="6325299"/>
            <a:ext cx="352097" cy="30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23</a:t>
            </a:fld>
            <a:endParaRPr/>
          </a:p>
        </p:txBody>
      </p:sp>
      <p:sp>
        <p:nvSpPr>
          <p:cNvPr id="377" name="Google Shape;377;p9"/>
          <p:cNvSpPr txBox="1">
            <a:spLocks noGrp="1"/>
          </p:cNvSpPr>
          <p:nvPr>
            <p:ph type="body" idx="1"/>
          </p:nvPr>
        </p:nvSpPr>
        <p:spPr>
          <a:xfrm>
            <a:off x="1041400" y="3897548"/>
            <a:ext cx="6053322" cy="129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endParaRPr/>
          </a:p>
        </p:txBody>
      </p:sp>
      <p:sp>
        <p:nvSpPr>
          <p:cNvPr id="378" name="Google Shape;378;p9"/>
          <p:cNvSpPr txBox="1"/>
          <p:nvPr/>
        </p:nvSpPr>
        <p:spPr>
          <a:xfrm>
            <a:off x="10888717" y="348943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
        <p:nvSpPr>
          <p:cNvPr id="379" name="Google Shape;379;p9"/>
          <p:cNvSpPr txBox="1"/>
          <p:nvPr/>
        </p:nvSpPr>
        <p:spPr>
          <a:xfrm>
            <a:off x="2609193" y="412268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290" name="Google Shape;290;p3"/>
          <p:cNvSpPr txBox="1">
            <a:spLocks noGrp="1"/>
          </p:cNvSpPr>
          <p:nvPr>
            <p:ph type="ctrTitle"/>
          </p:nvPr>
        </p:nvSpPr>
        <p:spPr>
          <a:xfrm>
            <a:off x="1340285" y="814192"/>
            <a:ext cx="9369468" cy="551145"/>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3"/>
              </a:buClr>
              <a:buSzPts val="3600"/>
              <a:buFont typeface="Arial"/>
              <a:buNone/>
            </a:pPr>
            <a:r>
              <a:rPr lang="en-US" sz="3200" u="sng" dirty="0">
                <a:latin typeface="Times New Roman" pitchFamily="18" charset="0"/>
                <a:cs typeface="Times New Roman" pitchFamily="18" charset="0"/>
              </a:rPr>
              <a:t>PROBLEM STATEMENT</a:t>
            </a:r>
            <a:endParaRPr sz="3200" u="sng" dirty="0">
              <a:latin typeface="Times New Roman" pitchFamily="18" charset="0"/>
              <a:cs typeface="Times New Roman" pitchFamily="18" charset="0"/>
            </a:endParaRPr>
          </a:p>
        </p:txBody>
      </p:sp>
      <p:sp>
        <p:nvSpPr>
          <p:cNvPr id="291" name="Google Shape;291;p3"/>
          <p:cNvSpPr txBox="1">
            <a:spLocks noGrp="1"/>
          </p:cNvSpPr>
          <p:nvPr>
            <p:ph type="body" idx="2"/>
          </p:nvPr>
        </p:nvSpPr>
        <p:spPr>
          <a:xfrm>
            <a:off x="626301" y="1778697"/>
            <a:ext cx="10847540" cy="3532340"/>
          </a:xfrm>
          <a:prstGeom prst="rect">
            <a:avLst/>
          </a:prstGeom>
          <a:noFill/>
          <a:ln>
            <a:noFill/>
          </a:ln>
        </p:spPr>
        <p:txBody>
          <a:bodyPr spcFirstLastPara="1" wrap="square" lIns="0" tIns="0" rIns="0" bIns="0" anchor="t" anchorCtr="0">
            <a:noAutofit/>
          </a:bodyPr>
          <a:lstStyle/>
          <a:p>
            <a:pPr marL="0" lvl="0" indent="0" algn="just">
              <a:lnSpc>
                <a:spcPct val="150000"/>
              </a:lnSpc>
              <a:spcBef>
                <a:spcPts val="0"/>
              </a:spcBef>
            </a:pPr>
            <a:r>
              <a:rPr lang="en-GB" sz="2000" dirty="0">
                <a:latin typeface="Times New Roman" pitchFamily="18" charset="0"/>
                <a:cs typeface="Times New Roman" pitchFamily="18" charset="0"/>
              </a:rPr>
              <a:t>Media houses encounter a significant challenge in </a:t>
            </a:r>
            <a:r>
              <a:rPr lang="en-GB" sz="2000" b="1" dirty="0">
                <a:latin typeface="Times New Roman" pitchFamily="18" charset="0"/>
                <a:cs typeface="Times New Roman" pitchFamily="18" charset="0"/>
              </a:rPr>
              <a:t>assessing the effectiveness </a:t>
            </a:r>
            <a:r>
              <a:rPr lang="en-GB" sz="2000" dirty="0">
                <a:latin typeface="Times New Roman" pitchFamily="18" charset="0"/>
                <a:cs typeface="Times New Roman" pitchFamily="18" charset="0"/>
              </a:rPr>
              <a:t>of integrated advertising campaigns that span </a:t>
            </a:r>
            <a:r>
              <a:rPr lang="en-GB" sz="2000" b="1" dirty="0">
                <a:latin typeface="Times New Roman" pitchFamily="18" charset="0"/>
                <a:cs typeface="Times New Roman" pitchFamily="18" charset="0"/>
              </a:rPr>
              <a:t>multiple channels</a:t>
            </a:r>
            <a:r>
              <a:rPr lang="en-GB" sz="2000" dirty="0">
                <a:latin typeface="Times New Roman" pitchFamily="18" charset="0"/>
                <a:cs typeface="Times New Roman" pitchFamily="18" charset="0"/>
              </a:rPr>
              <a:t>, including print, radio, linear video, and OTT platforms. The core issue is the need to verify and </a:t>
            </a:r>
            <a:r>
              <a:rPr lang="en-GB" sz="2000" b="1" dirty="0">
                <a:latin typeface="Times New Roman" pitchFamily="18" charset="0"/>
                <a:cs typeface="Times New Roman" pitchFamily="18" charset="0"/>
              </a:rPr>
              <a:t>demonstrate to advertisers </a:t>
            </a:r>
            <a:r>
              <a:rPr lang="en-GB" sz="2000" dirty="0">
                <a:latin typeface="Times New Roman" pitchFamily="18" charset="0"/>
                <a:cs typeface="Times New Roman" pitchFamily="18" charset="0"/>
              </a:rPr>
              <a:t>that their ads were indeed </a:t>
            </a:r>
            <a:r>
              <a:rPr lang="en-GB" sz="2000" b="1" dirty="0">
                <a:latin typeface="Times New Roman" pitchFamily="18" charset="0"/>
                <a:cs typeface="Times New Roman" pitchFamily="18" charset="0"/>
              </a:rPr>
              <a:t>delivered</a:t>
            </a:r>
            <a:r>
              <a:rPr lang="en-GB" sz="2000" dirty="0">
                <a:latin typeface="Times New Roman" pitchFamily="18" charset="0"/>
                <a:cs typeface="Times New Roman" pitchFamily="18" charset="0"/>
              </a:rPr>
              <a:t> and </a:t>
            </a:r>
            <a:r>
              <a:rPr lang="en-GB" sz="2000" b="1" dirty="0">
                <a:latin typeface="Times New Roman" pitchFamily="18" charset="0"/>
                <a:cs typeface="Times New Roman" pitchFamily="18" charset="0"/>
              </a:rPr>
              <a:t>appeared as planned </a:t>
            </a:r>
            <a:r>
              <a:rPr lang="en-GB" sz="2000" dirty="0">
                <a:latin typeface="Times New Roman" pitchFamily="18" charset="0"/>
                <a:cs typeface="Times New Roman" pitchFamily="18" charset="0"/>
              </a:rPr>
              <a:t>across these diverse formats. Addressing this requires sophisticated </a:t>
            </a:r>
            <a:r>
              <a:rPr lang="en-GB" sz="2000" b="1" dirty="0">
                <a:latin typeface="Times New Roman" pitchFamily="18" charset="0"/>
                <a:cs typeface="Times New Roman" pitchFamily="18" charset="0"/>
              </a:rPr>
              <a:t>image recognition and video analytics </a:t>
            </a:r>
            <a:r>
              <a:rPr lang="en-GB" sz="2000" dirty="0">
                <a:latin typeface="Times New Roman" pitchFamily="18" charset="0"/>
                <a:cs typeface="Times New Roman" pitchFamily="18" charset="0"/>
              </a:rPr>
              <a:t>to accurately classify and analyse content, identify product and brand names, and seamlessly update core data. The solution should enable the generation of detailed and reliable reports that provide clear insights into campaign performance, thereby ensuring accountability and enhancing the value of media placements for advertisers.</a:t>
            </a:r>
            <a:endParaRPr sz="2000" b="1"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532" y="501040"/>
            <a:ext cx="11222736" cy="642656"/>
          </a:xfrm>
        </p:spPr>
        <p:txBody>
          <a:bodyPr/>
          <a:lstStyle/>
          <a:p>
            <a:r>
              <a:rPr lang="en-GB" dirty="0">
                <a:latin typeface="Times New Roman" pitchFamily="18" charset="0"/>
                <a:cs typeface="Times New Roman" pitchFamily="18" charset="0"/>
              </a:rPr>
              <a:t>What is the goal you are trying to achieve ?</a:t>
            </a:r>
            <a:endParaRPr lang="en-IN"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5" name="Text Placeholder 4"/>
          <p:cNvSpPr>
            <a:spLocks noGrp="1"/>
          </p:cNvSpPr>
          <p:nvPr>
            <p:ph type="body" idx="1"/>
          </p:nvPr>
        </p:nvSpPr>
        <p:spPr>
          <a:xfrm>
            <a:off x="445370" y="1368725"/>
            <a:ext cx="11222736" cy="4505982"/>
          </a:xfrm>
        </p:spPr>
        <p:txBody>
          <a:bodyPr/>
          <a:lstStyle/>
          <a:p>
            <a:pPr marL="571500" indent="-342900">
              <a:lnSpc>
                <a:spcPct val="150000"/>
              </a:lnSpc>
              <a:buFont typeface="Arial" panose="020B0604020202020204" pitchFamily="34" charset="0"/>
              <a:buChar char="•"/>
            </a:pPr>
            <a:r>
              <a:rPr lang="en-US" sz="2000" dirty="0">
                <a:latin typeface="Times New Roman" pitchFamily="18" charset="0"/>
                <a:cs typeface="Times New Roman" pitchFamily="18" charset="0"/>
              </a:rPr>
              <a:t>The system aims to enhance media companies ability to monitor and evaluate integrated advertising campaigns across various channels.</a:t>
            </a:r>
          </a:p>
          <a:p>
            <a:pPr marL="571500" indent="-342900">
              <a:lnSpc>
                <a:spcPct val="150000"/>
              </a:lnSpc>
              <a:buFont typeface="Arial" panose="020B0604020202020204" pitchFamily="34" charset="0"/>
              <a:buChar char="•"/>
            </a:pPr>
            <a:r>
              <a:rPr lang="en-US" sz="2000" dirty="0">
                <a:latin typeface="Times New Roman" pitchFamily="18" charset="0"/>
                <a:cs typeface="Times New Roman" pitchFamily="18" charset="0"/>
              </a:rPr>
              <a:t>The system will use advanced image recognition and video analytics to accurately identify and analyze ad content, record product and brand names in advertisements, and create comprehensive, analytical reports on campaign effectiveness.</a:t>
            </a:r>
          </a:p>
          <a:p>
            <a:pPr marL="571500" indent="-342900">
              <a:lnSpc>
                <a:spcPct val="150000"/>
              </a:lnSpc>
              <a:buFont typeface="Arial" panose="020B0604020202020204" pitchFamily="34" charset="0"/>
              <a:buChar char="•"/>
            </a:pPr>
            <a:r>
              <a:rPr lang="en-US" sz="2000" dirty="0">
                <a:latin typeface="Times New Roman" pitchFamily="18" charset="0"/>
                <a:cs typeface="Times New Roman" pitchFamily="18" charset="0"/>
              </a:rPr>
              <a:t>This will increase ad delivery tracking accuracy, campaign effectiveness measurement, and foster transparency and trust between media outlets and their advertising customers. The system will also facilitate actionable feedback to advertisers.</a:t>
            </a:r>
          </a:p>
          <a:p>
            <a:pPr marL="228600" indent="0">
              <a:lnSpc>
                <a:spcPct val="150000"/>
              </a:lnSpc>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603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40" y="365761"/>
            <a:ext cx="10609545" cy="828040"/>
          </a:xfrm>
        </p:spPr>
        <p:txBody>
          <a:bodyPr/>
          <a:lstStyle/>
          <a:p>
            <a:r>
              <a:rPr lang="en-GB" dirty="0">
                <a:latin typeface="Times New Roman" pitchFamily="18" charset="0"/>
                <a:cs typeface="Times New Roman" pitchFamily="18" charset="0"/>
              </a:rPr>
              <a:t>How can you break the problem into specific tasks and what challenges do you anticipate needing to overcome ?</a:t>
            </a:r>
            <a:endParaRPr lang="en-IN" dirty="0">
              <a:latin typeface="Times New Roman" pitchFamily="18" charset="0"/>
              <a:cs typeface="Times New Roman" pitchFamily="18" charset="0"/>
            </a:endParaRPr>
          </a:p>
        </p:txBody>
      </p:sp>
      <p:sp>
        <p:nvSpPr>
          <p:cNvPr id="3" name="Text Placeholder 2"/>
          <p:cNvSpPr>
            <a:spLocks noGrp="1"/>
          </p:cNvSpPr>
          <p:nvPr>
            <p:ph type="body" idx="1"/>
          </p:nvPr>
        </p:nvSpPr>
        <p:spPr>
          <a:xfrm>
            <a:off x="508000" y="1515650"/>
            <a:ext cx="11222736" cy="4809994"/>
          </a:xfrm>
        </p:spPr>
        <p:txBody>
          <a:bodyPr/>
          <a:lstStyle/>
          <a:p>
            <a:pPr marL="571500" indent="-342900" algn="just">
              <a:lnSpc>
                <a:spcPct val="150000"/>
              </a:lnSpc>
              <a:buFont typeface="+mj-lt"/>
              <a:buAutoNum type="arabicPeriod"/>
            </a:pPr>
            <a:r>
              <a:rPr lang="en-GB" sz="1800" b="1" dirty="0">
                <a:latin typeface="Times New Roman" pitchFamily="18" charset="0"/>
                <a:cs typeface="Times New Roman" pitchFamily="18" charset="0"/>
              </a:rPr>
              <a:t>Data collection and integration</a:t>
            </a:r>
            <a:r>
              <a:rPr lang="en-GB" sz="1800" dirty="0">
                <a:latin typeface="Times New Roman" pitchFamily="18" charset="0"/>
                <a:cs typeface="Times New Roman" pitchFamily="18" charset="0"/>
              </a:rPr>
              <a:t> requires acquiring media content from print, radio, TV, and OTT platforms.</a:t>
            </a:r>
          </a:p>
          <a:p>
            <a:pPr marL="571500" indent="-342900" algn="just">
              <a:lnSpc>
                <a:spcPct val="150000"/>
              </a:lnSpc>
              <a:buFont typeface="+mj-lt"/>
              <a:buAutoNum type="arabicPeriod"/>
            </a:pPr>
            <a:r>
              <a:rPr lang="en-GB" sz="1800" b="1" dirty="0">
                <a:latin typeface="Times New Roman" pitchFamily="18" charset="0"/>
                <a:cs typeface="Times New Roman" pitchFamily="18" charset="0"/>
              </a:rPr>
              <a:t>Image and Video Analysis</a:t>
            </a:r>
            <a:r>
              <a:rPr lang="en-GB" sz="1800" dirty="0">
                <a:latin typeface="Times New Roman" pitchFamily="18" charset="0"/>
                <a:cs typeface="Times New Roman" pitchFamily="18" charset="0"/>
              </a:rPr>
              <a:t> detects and classifies commercials using OCR and video recognition, due to variable ad display and real-time analysis.</a:t>
            </a:r>
          </a:p>
          <a:p>
            <a:pPr marL="571500" indent="-342900" algn="just">
              <a:lnSpc>
                <a:spcPct val="150000"/>
              </a:lnSpc>
              <a:buFont typeface="+mj-lt"/>
              <a:buAutoNum type="arabicPeriod"/>
            </a:pPr>
            <a:r>
              <a:rPr lang="en-GB" sz="1800" b="1" dirty="0">
                <a:latin typeface="Times New Roman" pitchFamily="18" charset="0"/>
                <a:cs typeface="Times New Roman" pitchFamily="18" charset="0"/>
              </a:rPr>
              <a:t>Data Correlation and Enrichment links </a:t>
            </a:r>
            <a:r>
              <a:rPr lang="en-GB" sz="1800" dirty="0">
                <a:latin typeface="Times New Roman" pitchFamily="18" charset="0"/>
                <a:cs typeface="Times New Roman" pitchFamily="18" charset="0"/>
              </a:rPr>
              <a:t>identified advertising to campaign schedules and enriches the data, resolving alignment issues and disparities.</a:t>
            </a:r>
          </a:p>
          <a:p>
            <a:pPr marL="571500" indent="-342900" algn="just">
              <a:lnSpc>
                <a:spcPct val="150000"/>
              </a:lnSpc>
              <a:buFont typeface="+mj-lt"/>
              <a:buAutoNum type="arabicPeriod"/>
            </a:pPr>
            <a:r>
              <a:rPr lang="en-GB" sz="1800" b="1" dirty="0">
                <a:latin typeface="Times New Roman" pitchFamily="18" charset="0"/>
                <a:cs typeface="Times New Roman" pitchFamily="18" charset="0"/>
              </a:rPr>
              <a:t>Reporting and Analytics</a:t>
            </a:r>
            <a:r>
              <a:rPr lang="en-GB" sz="1800" dirty="0">
                <a:latin typeface="Times New Roman" pitchFamily="18" charset="0"/>
                <a:cs typeface="Times New Roman" pitchFamily="18" charset="0"/>
              </a:rPr>
              <a:t> creates performance reports and insights, addressing the problem of effectively presenting complicated data.</a:t>
            </a:r>
          </a:p>
          <a:p>
            <a:pPr marL="571500" indent="-342900" algn="just">
              <a:lnSpc>
                <a:spcPct val="150000"/>
              </a:lnSpc>
              <a:buFont typeface="+mj-lt"/>
              <a:buAutoNum type="arabicPeriod"/>
            </a:pPr>
            <a:r>
              <a:rPr lang="en-GB" sz="1800" b="1" dirty="0">
                <a:latin typeface="Times New Roman" pitchFamily="18" charset="0"/>
                <a:cs typeface="Times New Roman" pitchFamily="18" charset="0"/>
              </a:rPr>
              <a:t>Feedback Loop and Optimisation</a:t>
            </a:r>
            <a:r>
              <a:rPr lang="en-GB" sz="1800" dirty="0">
                <a:latin typeface="Times New Roman" pitchFamily="18" charset="0"/>
                <a:cs typeface="Times New Roman" pitchFamily="18" charset="0"/>
              </a:rPr>
              <a:t> refines campaigns using insights by properly incorporating input and adapting to new media types.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21836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
          <p:cNvSpPr txBox="1">
            <a:spLocks noGrp="1"/>
          </p:cNvSpPr>
          <p:nvPr>
            <p:ph type="ftr" idx="11"/>
          </p:nvPr>
        </p:nvSpPr>
        <p:spPr>
          <a:xfrm>
            <a:off x="1499617" y="6325193"/>
            <a:ext cx="1198179" cy="30357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 2023 Cognizant</a:t>
            </a:r>
            <a:endParaRPr/>
          </a:p>
        </p:txBody>
      </p:sp>
      <p:sp>
        <p:nvSpPr>
          <p:cNvPr id="297" name="Google Shape;297;p4"/>
          <p:cNvSpPr txBox="1">
            <a:spLocks noGrp="1"/>
          </p:cNvSpPr>
          <p:nvPr>
            <p:ph type="ctrTitle"/>
          </p:nvPr>
        </p:nvSpPr>
        <p:spPr>
          <a:xfrm>
            <a:off x="569343" y="184032"/>
            <a:ext cx="11030310" cy="606545"/>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3"/>
              </a:buClr>
              <a:buSzPts val="3600"/>
              <a:buFont typeface="Arial"/>
              <a:buNone/>
            </a:pPr>
            <a:r>
              <a:rPr lang="en-US" sz="3200" dirty="0"/>
              <a:t>SOLUTION</a:t>
            </a:r>
            <a:endParaRPr sz="3200" dirty="0"/>
          </a:p>
        </p:txBody>
      </p:sp>
      <p:sp>
        <p:nvSpPr>
          <p:cNvPr id="298" name="Google Shape;298;p4"/>
          <p:cNvSpPr txBox="1">
            <a:spLocks noGrp="1"/>
          </p:cNvSpPr>
          <p:nvPr>
            <p:ph type="body" idx="2"/>
          </p:nvPr>
        </p:nvSpPr>
        <p:spPr>
          <a:xfrm>
            <a:off x="569343" y="1046673"/>
            <a:ext cx="10860657" cy="5446142"/>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200"/>
            </a:pPr>
            <a:r>
              <a:rPr lang="en-US" sz="2400" b="1" dirty="0">
                <a:latin typeface="Times New Roman" panose="02020603050405020304" pitchFamily="18" charset="0"/>
                <a:cs typeface="Times New Roman" panose="02020603050405020304" pitchFamily="18" charset="0"/>
              </a:rPr>
              <a:t>How are the metrics identified in the problem going to be impacted with the solution?</a:t>
            </a:r>
          </a:p>
          <a:p>
            <a:pPr marL="0" lvl="0" indent="0" algn="ctr" rtl="0">
              <a:lnSpc>
                <a:spcPct val="100000"/>
              </a:lnSpc>
              <a:spcBef>
                <a:spcPts val="0"/>
              </a:spcBef>
              <a:spcAft>
                <a:spcPts val="0"/>
              </a:spcAft>
              <a:buClr>
                <a:schemeClr val="dk1"/>
              </a:buClr>
              <a:buSzPts val="1200"/>
            </a:pPr>
            <a:endParaRPr lang="en-US" sz="1800" b="1" u="sng" dirty="0">
              <a:latin typeface="Times New Roman" panose="02020603050405020304" pitchFamily="18" charset="0"/>
              <a:cs typeface="Times New Roman" panose="02020603050405020304" pitchFamily="18" charset="0"/>
            </a:endParaRPr>
          </a:p>
          <a:p>
            <a:pPr marL="285750" lvl="0" indent="-285750" rtl="0">
              <a:lnSpc>
                <a:spcPct val="100000"/>
              </a:lnSpc>
              <a:spcBef>
                <a:spcPts val="0"/>
              </a:spcBef>
              <a:spcAft>
                <a:spcPts val="0"/>
              </a:spcAft>
              <a:buClr>
                <a:schemeClr val="dk1"/>
              </a:buClr>
              <a:buSzPts val="120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Ad Delivery Verification                         </a:t>
            </a:r>
          </a:p>
          <a:p>
            <a:pPr marL="0" lvl="0" indent="0"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Automated recognition of ad content will improve accuracy in confirming ad delivery across multiple channels (print, radio, TV, OTT). This reduces human error and provides real-time, reliable verification.</a:t>
            </a:r>
          </a:p>
          <a:p>
            <a:pPr marL="285750" lvl="0" indent="-285750" rtl="0">
              <a:lnSpc>
                <a:spcPct val="100000"/>
              </a:lnSpc>
              <a:spcBef>
                <a:spcPts val="0"/>
              </a:spcBef>
              <a:spcAft>
                <a:spcPts val="0"/>
              </a:spcAft>
              <a:buClr>
                <a:schemeClr val="dk1"/>
              </a:buClr>
              <a:buSzPts val="120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Audience Reach &amp; Frequency                           </a:t>
            </a:r>
          </a:p>
          <a:p>
            <a:pPr marL="0" lvl="0" indent="0"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By tracking the appearance of ads across platforms, the solution will provide accurate data on how many unique users were exposed to the ads and how often. This helps measure overall reach and frequency.</a:t>
            </a:r>
          </a:p>
          <a:p>
            <a:pPr marL="285750" lvl="0" indent="-285750" rtl="0">
              <a:lnSpc>
                <a:spcPct val="100000"/>
              </a:lnSpc>
              <a:spcBef>
                <a:spcPts val="0"/>
              </a:spcBef>
              <a:spcAft>
                <a:spcPts val="0"/>
              </a:spcAft>
              <a:buClr>
                <a:schemeClr val="dk1"/>
              </a:buClr>
              <a:buSzPts val="120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Cross-Channel Consistency                             </a:t>
            </a:r>
          </a:p>
          <a:p>
            <a:pPr marL="0" lvl="0" indent="0"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By identifying ads across channels, the system ensures that the same creative and messaging are deployed uniformly. This will help measure consistency in branding and messaging.</a:t>
            </a:r>
          </a:p>
          <a:p>
            <a:pPr marL="285750" lvl="0" indent="-285750" rtl="0">
              <a:lnSpc>
                <a:spcPct val="100000"/>
              </a:lnSpc>
              <a:spcBef>
                <a:spcPts val="0"/>
              </a:spcBef>
              <a:spcAft>
                <a:spcPts val="0"/>
              </a:spcAft>
              <a:buClr>
                <a:schemeClr val="dk1"/>
              </a:buClr>
              <a:buSzPts val="120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Ad Content Analysis                             </a:t>
            </a:r>
          </a:p>
          <a:p>
            <a:pPr marL="0" lvl="0" indent="0"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Image recognition and video analytics will identify products, logos, and brands in the ads, ensuring that the correct content is being delivered. This ensures the right message reaches the audience.</a:t>
            </a:r>
          </a:p>
          <a:p>
            <a:pPr marL="285750" lvl="0" indent="-285750" rtl="0">
              <a:lnSpc>
                <a:spcPct val="100000"/>
              </a:lnSpc>
              <a:spcBef>
                <a:spcPts val="0"/>
              </a:spcBef>
              <a:spcAft>
                <a:spcPts val="0"/>
              </a:spcAft>
              <a:buClr>
                <a:schemeClr val="dk1"/>
              </a:buClr>
              <a:buSzPts val="120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Campaign</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Effectiveness       </a:t>
            </a:r>
            <a:r>
              <a:rPr lang="en-US" sz="1800" dirty="0">
                <a:latin typeface="Times New Roman" panose="02020603050405020304" pitchFamily="18" charset="0"/>
                <a:cs typeface="Times New Roman" panose="02020603050405020304" pitchFamily="18" charset="0"/>
              </a:rPr>
              <a:t>                     </a:t>
            </a:r>
          </a:p>
          <a:p>
            <a:pPr marL="0" lvl="0" indent="0"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The solution enables deeper insights into how each channel contributes to overall campaign performance, helping to optimize media buying decisions and creative choices</a:t>
            </a:r>
          </a:p>
          <a:p>
            <a:endParaRPr lang="en-IN"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095BD1-CD32-EAFA-34CB-4A1679E8C2FC}"/>
              </a:ext>
            </a:extLst>
          </p:cNvPr>
          <p:cNvSpPr>
            <a:spLocks noGrp="1"/>
          </p:cNvSpPr>
          <p:nvPr>
            <p:ph type="body" idx="1"/>
          </p:nvPr>
        </p:nvSpPr>
        <p:spPr>
          <a:xfrm>
            <a:off x="408317" y="396815"/>
            <a:ext cx="11427125" cy="5949176"/>
          </a:xfrm>
        </p:spPr>
        <p:txBody>
          <a:bodyPr/>
          <a:lstStyle/>
          <a:p>
            <a:pPr marL="0" lvl="0" indent="0" algn="ctr" rtl="0">
              <a:lnSpc>
                <a:spcPct val="100000"/>
              </a:lnSpc>
              <a:spcBef>
                <a:spcPts val="0"/>
              </a:spcBef>
              <a:spcAft>
                <a:spcPts val="0"/>
              </a:spcAft>
              <a:buClr>
                <a:schemeClr val="dk1"/>
              </a:buClr>
              <a:buSzPts val="1200"/>
            </a:pPr>
            <a:r>
              <a:rPr lang="en-US" sz="2800" b="1" dirty="0">
                <a:latin typeface="Times New Roman" panose="02020603050405020304" pitchFamily="18" charset="0"/>
                <a:cs typeface="Times New Roman" panose="02020603050405020304" pitchFamily="18" charset="0"/>
              </a:rPr>
              <a:t>What Technology stack would you pick?</a:t>
            </a:r>
          </a:p>
          <a:p>
            <a:pPr marL="0" lvl="0" indent="0" algn="just" rtl="0">
              <a:lnSpc>
                <a:spcPct val="100000"/>
              </a:lnSpc>
              <a:spcBef>
                <a:spcPts val="0"/>
              </a:spcBef>
              <a:spcAft>
                <a:spcPts val="0"/>
              </a:spcAft>
              <a:buClr>
                <a:schemeClr val="dk1"/>
              </a:buClr>
              <a:buSzPts val="1200"/>
            </a:pPr>
            <a:endParaRPr lang="en-US" sz="2400" b="1" u="sng"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Clr>
                <a:schemeClr val="dk1"/>
              </a:buClr>
              <a:buSzPts val="1200"/>
            </a:pPr>
            <a:r>
              <a:rPr lang="en-US" sz="1600" b="1" dirty="0">
                <a:latin typeface="Times New Roman" panose="02020603050405020304" pitchFamily="18" charset="0"/>
                <a:cs typeface="Times New Roman" panose="02020603050405020304" pitchFamily="18" charset="0"/>
              </a:rPr>
              <a:t>1.   </a:t>
            </a:r>
            <a:r>
              <a:rPr lang="en-US" sz="1800" b="1" dirty="0">
                <a:latin typeface="Times New Roman" panose="02020603050405020304" pitchFamily="18" charset="0"/>
                <a:cs typeface="Times New Roman" panose="02020603050405020304" pitchFamily="18" charset="0"/>
              </a:rPr>
              <a:t>Data Ingestion Platforms:  </a:t>
            </a:r>
            <a:r>
              <a:rPr lang="en-US" sz="1800" dirty="0">
                <a:latin typeface="Times New Roman" panose="02020603050405020304" pitchFamily="18" charset="0"/>
                <a:cs typeface="Times New Roman" panose="02020603050405020304" pitchFamily="18" charset="0"/>
              </a:rPr>
              <a:t>For collecting ads from various channels (print, radio, linear TV, OTT, etc.).          </a:t>
            </a: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    	Tools: </a:t>
            </a:r>
            <a:r>
              <a:rPr lang="en-US" sz="1800" dirty="0">
                <a:latin typeface="Times New Roman" panose="02020603050405020304" pitchFamily="18" charset="0"/>
                <a:cs typeface="Times New Roman" panose="02020603050405020304" pitchFamily="18" charset="0"/>
              </a:rPr>
              <a:t>Apache Kafka, Amazon Kinesis, or Google Cloud Pub/Sub (for real-time data streaming).</a:t>
            </a:r>
          </a:p>
          <a:p>
            <a:pPr marL="0" lvl="0" indent="0" algn="just" rtl="0">
              <a:lnSpc>
                <a:spcPct val="100000"/>
              </a:lnSpc>
              <a:spcBef>
                <a:spcPts val="0"/>
              </a:spcBef>
              <a:spcAft>
                <a:spcPts val="0"/>
              </a:spcAft>
              <a:buClr>
                <a:schemeClr val="dk1"/>
              </a:buClr>
              <a:buSzPts val="1200"/>
            </a:pPr>
            <a:endParaRPr lang="en-US" sz="18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2.   Image Recognition &amp; Video Analytics: </a:t>
            </a:r>
            <a:r>
              <a:rPr lang="en-US" sz="1800" dirty="0">
                <a:latin typeface="Times New Roman" panose="02020603050405020304" pitchFamily="18" charset="0"/>
                <a:cs typeface="Times New Roman" panose="02020603050405020304" pitchFamily="18" charset="0"/>
              </a:rPr>
              <a:t>To process images and videos, recognize content, and extract metadata (brand logos, products, text)             </a:t>
            </a:r>
          </a:p>
          <a:p>
            <a:pPr marL="0" lvl="0" indent="0" algn="just"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Frameworks:</a:t>
            </a:r>
            <a:r>
              <a:rPr lang="en-US" sz="1800" dirty="0">
                <a:latin typeface="Times New Roman" panose="02020603050405020304" pitchFamily="18" charset="0"/>
                <a:cs typeface="Times New Roman" panose="02020603050405020304" pitchFamily="18" charset="0"/>
              </a:rPr>
              <a:t> OpenCV, TensorFlow, </a:t>
            </a:r>
            <a:r>
              <a:rPr lang="en-US" sz="1800" dirty="0" err="1">
                <a:latin typeface="Times New Roman" panose="02020603050405020304" pitchFamily="18" charset="0"/>
                <a:cs typeface="Times New Roman" panose="02020603050405020304" pitchFamily="18" charset="0"/>
              </a:rPr>
              <a:t>PyTorch</a:t>
            </a:r>
            <a:r>
              <a:rPr lang="en-US" sz="1800" dirty="0">
                <a:latin typeface="Times New Roman" panose="02020603050405020304" pitchFamily="18" charset="0"/>
                <a:cs typeface="Times New Roman" panose="02020603050405020304" pitchFamily="18" charset="0"/>
              </a:rPr>
              <a:t>, or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a:t>
            </a:r>
          </a:p>
          <a:p>
            <a:pPr marL="0" lvl="0" indent="0" algn="just"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Pre-trained Models: </a:t>
            </a:r>
            <a:r>
              <a:rPr lang="en-US" sz="1800" dirty="0">
                <a:latin typeface="Times New Roman" panose="02020603050405020304" pitchFamily="18" charset="0"/>
                <a:cs typeface="Times New Roman" panose="02020603050405020304" pitchFamily="18" charset="0"/>
              </a:rPr>
              <a:t>Google Vision API, Amazon Recognition, or Microsoft Azure Cognitive Services for image/video recognition.</a:t>
            </a:r>
          </a:p>
          <a:p>
            <a:pPr marL="0" lvl="0" indent="0" algn="just" rtl="0">
              <a:lnSpc>
                <a:spcPct val="100000"/>
              </a:lnSpc>
              <a:spcBef>
                <a:spcPts val="0"/>
              </a:spcBef>
              <a:spcAft>
                <a:spcPts val="0"/>
              </a:spcAft>
              <a:buClr>
                <a:schemeClr val="dk1"/>
              </a:buClr>
              <a:buSzPts val="1200"/>
            </a:pPr>
            <a:endParaRPr lang="en-US" sz="18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3.   ETL (Extract , Transform , Load) Pipelines: </a:t>
            </a:r>
            <a:r>
              <a:rPr lang="en-US" sz="1800" dirty="0">
                <a:latin typeface="Times New Roman" panose="02020603050405020304" pitchFamily="18" charset="0"/>
                <a:cs typeface="Times New Roman" panose="02020603050405020304" pitchFamily="18" charset="0"/>
              </a:rPr>
              <a:t>For managing data flows from raw media ingestion to analytics-ready formats.</a:t>
            </a:r>
          </a:p>
          <a:p>
            <a:pPr marL="0" lvl="0" indent="0" algn="just"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Tools: </a:t>
            </a:r>
            <a:r>
              <a:rPr lang="en-US" sz="1800" dirty="0">
                <a:latin typeface="Times New Roman" panose="02020603050405020304" pitchFamily="18" charset="0"/>
                <a:cs typeface="Times New Roman" panose="02020603050405020304" pitchFamily="18" charset="0"/>
              </a:rPr>
              <a:t>Apache </a:t>
            </a:r>
            <a:r>
              <a:rPr lang="en-US" sz="1800" dirty="0" err="1">
                <a:latin typeface="Times New Roman" panose="02020603050405020304" pitchFamily="18" charset="0"/>
                <a:cs typeface="Times New Roman" panose="02020603050405020304" pitchFamily="18" charset="0"/>
              </a:rPr>
              <a:t>Nifi</a:t>
            </a:r>
            <a:r>
              <a:rPr lang="en-US" sz="1800" dirty="0">
                <a:latin typeface="Times New Roman" panose="02020603050405020304" pitchFamily="18" charset="0"/>
                <a:cs typeface="Times New Roman" panose="02020603050405020304" pitchFamily="18" charset="0"/>
              </a:rPr>
              <a:t>, Airflow, or Apache Spark for large-scale processing.</a:t>
            </a:r>
          </a:p>
          <a:p>
            <a:pPr marL="0" lvl="0" indent="0" algn="just" rtl="0">
              <a:lnSpc>
                <a:spcPct val="100000"/>
              </a:lnSpc>
              <a:spcBef>
                <a:spcPts val="0"/>
              </a:spcBef>
              <a:spcAft>
                <a:spcPts val="0"/>
              </a:spcAft>
              <a:buClr>
                <a:schemeClr val="dk1"/>
              </a:buClr>
              <a:buSzPts val="1200"/>
            </a:pPr>
            <a:endParaRPr lang="en-US" sz="18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4.   Data Transformation: </a:t>
            </a:r>
            <a:r>
              <a:rPr lang="en-US" sz="1800" dirty="0">
                <a:latin typeface="Times New Roman" panose="02020603050405020304" pitchFamily="18" charset="0"/>
                <a:cs typeface="Times New Roman" panose="02020603050405020304" pitchFamily="18" charset="0"/>
              </a:rPr>
              <a:t>Converting raw image, video, and audio data into usable insights (brand, product names, etc.).</a:t>
            </a:r>
          </a:p>
          <a:p>
            <a:pPr marL="0" lvl="0" indent="0" algn="just" rtl="0">
              <a:lnSpc>
                <a:spcPct val="10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Tools: </a:t>
            </a:r>
            <a:r>
              <a:rPr lang="en-US" sz="1800" dirty="0" err="1">
                <a:latin typeface="Times New Roman" panose="02020603050405020304" pitchFamily="18" charset="0"/>
                <a:cs typeface="Times New Roman" panose="02020603050405020304" pitchFamily="18" charset="0"/>
              </a:rPr>
              <a:t>PySpark</a:t>
            </a:r>
            <a:r>
              <a:rPr lang="en-US" sz="1800" dirty="0">
                <a:latin typeface="Times New Roman" panose="02020603050405020304" pitchFamily="18" charset="0"/>
                <a:cs typeface="Times New Roman" panose="02020603050405020304" pitchFamily="18" charset="0"/>
              </a:rPr>
              <a:t>, Databricks, or AWS Glue for distributed data processing.</a:t>
            </a:r>
          </a:p>
          <a:p>
            <a:pPr marL="0" lvl="0" indent="0" algn="just" rtl="0">
              <a:lnSpc>
                <a:spcPct val="100000"/>
              </a:lnSpc>
              <a:spcBef>
                <a:spcPts val="0"/>
              </a:spcBef>
              <a:spcAft>
                <a:spcPts val="0"/>
              </a:spcAft>
              <a:buClr>
                <a:schemeClr val="dk1"/>
              </a:buClr>
              <a:buSzPts val="1200"/>
            </a:pPr>
            <a:endParaRPr lang="en-US" sz="18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5.    Monitoring and Alerts: </a:t>
            </a:r>
            <a:r>
              <a:rPr lang="en-US" sz="1800" dirty="0">
                <a:latin typeface="Times New Roman" panose="02020603050405020304" pitchFamily="18" charset="0"/>
                <a:cs typeface="Times New Roman" panose="02020603050405020304" pitchFamily="18" charset="0"/>
              </a:rPr>
              <a:t>Ensuring system performance and uptime, tracking model performance in real time.</a:t>
            </a:r>
          </a:p>
          <a:p>
            <a:pPr marL="0" lvl="0" indent="0" algn="just" rtl="0">
              <a:lnSpc>
                <a:spcPct val="10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    	Tools: </a:t>
            </a:r>
            <a:r>
              <a:rPr lang="en-US" sz="1800" dirty="0">
                <a:latin typeface="Times New Roman" panose="02020603050405020304" pitchFamily="18" charset="0"/>
                <a:cs typeface="Times New Roman" panose="02020603050405020304" pitchFamily="18" charset="0"/>
              </a:rPr>
              <a:t>Prometheus, Grafana, Datadog, or ELK Stack (Elasticsearch, Logstash, Kibana).</a:t>
            </a:r>
            <a:endParaRPr lang="en-IN" sz="1800" dirty="0"/>
          </a:p>
        </p:txBody>
      </p:sp>
    </p:spTree>
    <p:extLst>
      <p:ext uri="{BB962C8B-B14F-4D97-AF65-F5344CB8AC3E}">
        <p14:creationId xmlns:p14="http://schemas.microsoft.com/office/powerpoint/2010/main" val="191192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840F4A-9D64-51A4-7C2E-7E6387E921EF}"/>
              </a:ext>
            </a:extLst>
          </p:cNvPr>
          <p:cNvSpPr>
            <a:spLocks noGrp="1"/>
          </p:cNvSpPr>
          <p:nvPr>
            <p:ph type="body" idx="1"/>
          </p:nvPr>
        </p:nvSpPr>
        <p:spPr>
          <a:xfrm>
            <a:off x="508000" y="448575"/>
            <a:ext cx="11222736" cy="5244860"/>
          </a:xfrm>
        </p:spPr>
        <p:txBody>
          <a:bodyPr/>
          <a:lstStyle/>
          <a:p>
            <a:pPr marL="0" lvl="0" indent="0" algn="ctr" rtl="0">
              <a:spcBef>
                <a:spcPts val="0"/>
              </a:spcBef>
              <a:spcAft>
                <a:spcPts val="0"/>
              </a:spcAft>
              <a:buClr>
                <a:schemeClr val="dk1"/>
              </a:buClr>
              <a:buSzPts val="1200"/>
            </a:pPr>
            <a:r>
              <a:rPr lang="en-US" sz="2800" b="1" dirty="0">
                <a:latin typeface="Times New Roman" panose="02020603050405020304" pitchFamily="18" charset="0"/>
                <a:cs typeface="Times New Roman" panose="02020603050405020304" pitchFamily="18" charset="0"/>
              </a:rPr>
              <a:t>What are the Limitations?</a:t>
            </a:r>
          </a:p>
          <a:p>
            <a:pPr marL="0" lvl="0" indent="0" algn="ctr" rtl="0">
              <a:spcBef>
                <a:spcPts val="0"/>
              </a:spcBef>
              <a:spcAft>
                <a:spcPts val="0"/>
              </a:spcAft>
              <a:buClr>
                <a:schemeClr val="dk1"/>
              </a:buClr>
              <a:buSzPts val="1200"/>
            </a:pPr>
            <a:endParaRPr lang="en-US" sz="2400" b="1" u="sng"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1. Complexity in Handling Multi-Channel Data:</a:t>
            </a:r>
          </a:p>
          <a:p>
            <a:pPr marL="285750" lvl="0" indent="-285750" algn="just" rtl="0">
              <a:lnSpc>
                <a:spcPct val="150000"/>
              </a:lnSpc>
              <a:spcBef>
                <a:spcPts val="0"/>
              </a:spcBef>
              <a:spcAft>
                <a:spcPts val="0"/>
              </a:spcAft>
              <a:buClr>
                <a:schemeClr val="dk1"/>
              </a:buClr>
              <a:buSzPts val="1200"/>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Integrating data from diverse media sources (print, radio, linear TV, OTT) can be complex due to varying formats and standards. </a:t>
            </a:r>
          </a:p>
          <a:p>
            <a:pPr marL="285750" lvl="0" indent="-285750" algn="just" rtl="0">
              <a:lnSpc>
                <a:spcPct val="150000"/>
              </a:lnSpc>
              <a:spcBef>
                <a:spcPts val="0"/>
              </a:spcBef>
              <a:spcAft>
                <a:spcPts val="0"/>
              </a:spcAft>
              <a:buClr>
                <a:schemeClr val="dk1"/>
              </a:buClr>
              <a:buSzPts val="1200"/>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Processing data from channels like radio (audio-only) or print (image-based) can require different tools and methods.</a:t>
            </a:r>
          </a:p>
          <a:p>
            <a:pPr marL="0" lvl="0" indent="0" algn="just" rtl="0">
              <a:lnSpc>
                <a:spcPct val="150000"/>
              </a:lnSpc>
              <a:spcBef>
                <a:spcPts val="0"/>
              </a:spcBef>
              <a:spcAft>
                <a:spcPts val="0"/>
              </a:spcAft>
              <a:buClr>
                <a:schemeClr val="dk1"/>
              </a:buClr>
              <a:buSzPts val="1200"/>
            </a:pPr>
            <a:r>
              <a:rPr lang="en-US" sz="1800" b="1" dirty="0">
                <a:latin typeface="Times New Roman" panose="02020603050405020304" pitchFamily="18" charset="0"/>
                <a:cs typeface="Times New Roman" panose="02020603050405020304" pitchFamily="18" charset="0"/>
              </a:rPr>
              <a:t>2. Accuracy of Recognition Models: </a:t>
            </a:r>
          </a:p>
          <a:p>
            <a:pPr marL="0" lvl="0" indent="0" algn="just" rtl="0">
              <a:lnSpc>
                <a:spcPct val="15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Image recognition and video analytics systems may struggle with accurately identifying ads, products, logo’s  and brands                   3. </a:t>
            </a:r>
            <a:r>
              <a:rPr lang="en-US" sz="1800" b="1" dirty="0">
                <a:latin typeface="Times New Roman" panose="02020603050405020304" pitchFamily="18" charset="0"/>
                <a:cs typeface="Times New Roman" panose="02020603050405020304" pitchFamily="18" charset="0"/>
              </a:rPr>
              <a:t>Localization and Language Challenges:</a:t>
            </a:r>
          </a:p>
          <a:p>
            <a:pPr marL="0" lvl="0" indent="0" algn="just" rtl="0">
              <a:lnSpc>
                <a:spcPct val="150000"/>
              </a:lnSpc>
              <a:spcBef>
                <a:spcPts val="0"/>
              </a:spcBef>
              <a:spcAft>
                <a:spcPts val="0"/>
              </a:spcAft>
              <a:buClr>
                <a:schemeClr val="dk1"/>
              </a:buClr>
              <a:buSzPts val="1200"/>
            </a:pPr>
            <a:r>
              <a:rPr lang="en-US" sz="1800" dirty="0">
                <a:latin typeface="Times New Roman" panose="02020603050405020304" pitchFamily="18" charset="0"/>
                <a:cs typeface="Times New Roman" panose="02020603050405020304" pitchFamily="18" charset="0"/>
              </a:rPr>
              <a:t>Language variations (e.g., accents, dialects) and localization (e.g., cultural nuances in ads) can create difficulties in accurately classifying ads across different regions.</a:t>
            </a:r>
            <a:endParaRPr lang="en-IN" dirty="0"/>
          </a:p>
        </p:txBody>
      </p:sp>
      <p:sp>
        <p:nvSpPr>
          <p:cNvPr id="4" name="Slide Number Placeholder 3">
            <a:extLst>
              <a:ext uri="{FF2B5EF4-FFF2-40B4-BE49-F238E27FC236}">
                <a16:creationId xmlns:a16="http://schemas.microsoft.com/office/drawing/2014/main" id="{A4C7EEB2-8720-942D-38F0-2AAE63F8D8A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7390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B2F10-21AA-7EE1-8A80-ACA8D729A37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BF3B67ED-D966-06B8-B22B-DE575C71DEC8}"/>
              </a:ext>
            </a:extLst>
          </p:cNvPr>
          <p:cNvPicPr>
            <a:picLocks noChangeAspect="1"/>
          </p:cNvPicPr>
          <p:nvPr/>
        </p:nvPicPr>
        <p:blipFill>
          <a:blip r:embed="rId2"/>
          <a:stretch>
            <a:fillRect/>
          </a:stretch>
        </p:blipFill>
        <p:spPr>
          <a:xfrm>
            <a:off x="954656" y="304799"/>
            <a:ext cx="8350370" cy="6248401"/>
          </a:xfrm>
          <a:prstGeom prst="rect">
            <a:avLst/>
          </a:prstGeom>
        </p:spPr>
      </p:pic>
      <p:sp>
        <p:nvSpPr>
          <p:cNvPr id="8" name="TextBox 7">
            <a:extLst>
              <a:ext uri="{FF2B5EF4-FFF2-40B4-BE49-F238E27FC236}">
                <a16:creationId xmlns:a16="http://schemas.microsoft.com/office/drawing/2014/main" id="{727ED638-E3C3-84D2-3B41-236276B37525}"/>
              </a:ext>
            </a:extLst>
          </p:cNvPr>
          <p:cNvSpPr txBox="1"/>
          <p:nvPr/>
        </p:nvSpPr>
        <p:spPr>
          <a:xfrm>
            <a:off x="9450386" y="2467155"/>
            <a:ext cx="2628181" cy="1754326"/>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FLOW</a:t>
            </a:r>
          </a:p>
          <a:p>
            <a:pPr algn="ctr"/>
            <a:r>
              <a:rPr lang="en-IN" sz="3600" b="1" dirty="0">
                <a:solidFill>
                  <a:schemeClr val="bg1"/>
                </a:solidFill>
                <a:latin typeface="Times New Roman" panose="02020603050405020304" pitchFamily="18" charset="0"/>
                <a:cs typeface="Times New Roman" panose="02020603050405020304" pitchFamily="18" charset="0"/>
              </a:rPr>
              <a:t>    </a:t>
            </a:r>
          </a:p>
          <a:p>
            <a:pPr algn="ctr"/>
            <a:r>
              <a:rPr lang="en-IN" sz="3600" b="1" dirty="0">
                <a:solidFill>
                  <a:schemeClr val="bg1"/>
                </a:solidFill>
                <a:latin typeface="Times New Roman" panose="02020603050405020304" pitchFamily="18" charset="0"/>
                <a:cs typeface="Times New Roman" panose="02020603050405020304" pitchFamily="18" charset="0"/>
              </a:rPr>
              <a:t>CHART</a:t>
            </a:r>
          </a:p>
        </p:txBody>
      </p:sp>
    </p:spTree>
    <p:extLst>
      <p:ext uri="{BB962C8B-B14F-4D97-AF65-F5344CB8AC3E}">
        <p14:creationId xmlns:p14="http://schemas.microsoft.com/office/powerpoint/2010/main" val="1093401392"/>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1759</Words>
  <Application>Microsoft Office PowerPoint</Application>
  <PresentationFormat>Widescreen</PresentationFormat>
  <Paragraphs>205</Paragraphs>
  <Slides>23</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Cambria</vt:lpstr>
      <vt:lpstr>Times New Roman</vt:lpstr>
      <vt:lpstr>Wingdings</vt:lpstr>
      <vt:lpstr>Office Theme</vt:lpstr>
      <vt:lpstr>Office Theme</vt:lpstr>
      <vt:lpstr>Advertisement Classification</vt:lpstr>
      <vt:lpstr>PowerPoint Presentation</vt:lpstr>
      <vt:lpstr>PROBLEM STATEMENT</vt:lpstr>
      <vt:lpstr>What is the goal you are trying to achieve ?</vt:lpstr>
      <vt:lpstr>How can you break the problem into specific tasks and what challenges do you anticipate needing to overcome ?</vt:lpstr>
      <vt:lpstr>SOLUTION</vt:lpstr>
      <vt:lpstr>PowerPoint Presentation</vt:lpstr>
      <vt:lpstr>PowerPoint Presentation</vt:lpstr>
      <vt:lpstr>PowerPoint Presentation</vt:lpstr>
      <vt:lpstr>PowerPoint Presentation</vt:lpstr>
      <vt:lpstr>Source Code to  Classify Ad using Image Recognition</vt:lpstr>
      <vt:lpstr>PowerPoint Presentation</vt:lpstr>
      <vt:lpstr>Source Code to  Demonstrate that ads were delivered across the diverse channels </vt:lpstr>
      <vt:lpstr>PowerPoint Presentation</vt:lpstr>
      <vt:lpstr>Architecture Diagram</vt:lpstr>
      <vt:lpstr>User Interface</vt:lpstr>
      <vt:lpstr>PowerPoint Presentation</vt:lpstr>
      <vt:lpstr>Additional Information  &lt;Any relevant attachment&gt;</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Advertisement Classification</dc:title>
  <dc:creator>Nath, Reshmi (Cognizant)</dc:creator>
  <cp:lastModifiedBy>Prithiksha SR</cp:lastModifiedBy>
  <cp:revision>21</cp:revision>
  <dcterms:created xsi:type="dcterms:W3CDTF">2022-06-29T03:57:08Z</dcterms:created>
  <dcterms:modified xsi:type="dcterms:W3CDTF">2024-09-11T18:06:55Z</dcterms:modified>
</cp:coreProperties>
</file>